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73" r:id="rId3"/>
    <p:sldId id="272"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tableStyles" Target="tableStyles.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29" name=""/>
        <p:cNvGrpSpPr/>
        <p:nvPr/>
      </p:nvGrpSpPr>
      <p:grpSpPr>
        <a:xfrm>
          <a:off x="0" y="0"/>
          <a:ext cx="0" cy="0"/>
          <a:chOff x="0" y="0"/>
          <a:chExt cx="0" cy="0"/>
        </a:xfrm>
      </p:grpSpPr>
      <p:sp>
        <p:nvSpPr>
          <p:cNvPr id="1048643"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44"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45"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46"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47"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48"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16" name=""/>
        <p:cNvGrpSpPr/>
        <p:nvPr/>
      </p:nvGrpSpPr>
      <p:grpSpPr>
        <a:xfrm>
          <a:off x="0" y="0"/>
          <a:ext cx="0" cy="0"/>
          <a:chOff x="0" y="0"/>
          <a:chExt cx="0" cy="0"/>
        </a:xfrm>
      </p:grpSpPr>
      <p:sp>
        <p:nvSpPr>
          <p:cNvPr id="1048581" name="Title 1"/>
          <p:cNvSpPr>
            <a:spLocks noGrp="1"/>
          </p:cNvSpPr>
          <p:nvPr>
            <p:ph type="ctrTitle"/>
          </p:nvPr>
        </p:nvSpPr>
        <p:spPr>
          <a:xfrm>
            <a:off x="685800" y="1122363"/>
            <a:ext cx="7772400" cy="2387600"/>
          </a:xfrm>
        </p:spPr>
        <p:txBody>
          <a:bodyPr anchor="b"/>
          <a:lstStyle>
            <a:lvl1pPr algn="ctr">
              <a:defRPr sz="6000"/>
            </a:lvl1pPr>
          </a:lstStyle>
          <a:p>
            <a:r>
              <a:rPr altLang="zh-CN" lang="en-US" smtClean="0"/>
              <a:t>Click to edit Master title style</a:t>
            </a:r>
            <a:endParaRPr dirty="0" lang="en-US"/>
          </a:p>
        </p:txBody>
      </p:sp>
      <p:sp>
        <p:nvSpPr>
          <p:cNvPr id="1048582"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en-US" smtClean="0"/>
              <a:t>Click to edit Master subtitle style</a:t>
            </a:r>
            <a:endParaRPr dirty="0" lang="en-US"/>
          </a:p>
        </p:txBody>
      </p:sp>
      <p:sp>
        <p:nvSpPr>
          <p:cNvPr id="1048583"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23" name=""/>
        <p:cNvGrpSpPr/>
        <p:nvPr/>
      </p:nvGrpSpPr>
      <p:grpSpPr>
        <a:xfrm>
          <a:off x="0" y="0"/>
          <a:ext cx="0" cy="0"/>
          <a:chOff x="0" y="0"/>
          <a:chExt cx="0" cy="0"/>
        </a:xfrm>
      </p:grpSpPr>
      <p:sp>
        <p:nvSpPr>
          <p:cNvPr id="1048610" name="Title 1"/>
          <p:cNvSpPr>
            <a:spLocks noGrp="1"/>
          </p:cNvSpPr>
          <p:nvPr>
            <p:ph type="title"/>
          </p:nvPr>
        </p:nvSpPr>
        <p:spPr/>
        <p:txBody>
          <a:bodyPr/>
          <a:p>
            <a:r>
              <a:rPr altLang="zh-CN" lang="en-US" smtClean="0"/>
              <a:t>Click to edit Master title style</a:t>
            </a:r>
            <a:endParaRPr dirty="0" lang="en-US"/>
          </a:p>
        </p:txBody>
      </p:sp>
      <p:sp>
        <p:nvSpPr>
          <p:cNvPr id="1048611" name="Vertical Text Placeholder 2"/>
          <p:cNvSpPr>
            <a:spLocks noGrp="1"/>
          </p:cNvSpPr>
          <p:nvPr>
            <p:ph type="body" orient="vert" idx="1"/>
          </p:nvPr>
        </p:nvSpPr>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12"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3" name="Footer Placeholder 4"/>
          <p:cNvSpPr>
            <a:spLocks noGrp="1"/>
          </p:cNvSpPr>
          <p:nvPr>
            <p:ph type="ftr" sz="quarter" idx="11"/>
          </p:nvPr>
        </p:nvSpPr>
        <p:spPr/>
        <p:txBody>
          <a:bodyPr/>
          <a:p>
            <a:endParaRPr altLang="en-US" lang="zh-CN"/>
          </a:p>
        </p:txBody>
      </p:sp>
      <p:sp>
        <p:nvSpPr>
          <p:cNvPr id="1048614"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20" name=""/>
        <p:cNvGrpSpPr/>
        <p:nvPr/>
      </p:nvGrpSpPr>
      <p:grpSpPr>
        <a:xfrm>
          <a:off x="0" y="0"/>
          <a:ext cx="0" cy="0"/>
          <a:chOff x="0" y="0"/>
          <a:chExt cx="0" cy="0"/>
        </a:xfrm>
      </p:grpSpPr>
      <p:sp>
        <p:nvSpPr>
          <p:cNvPr id="1048594" name="Vertical Title 1"/>
          <p:cNvSpPr>
            <a:spLocks noGrp="1"/>
          </p:cNvSpPr>
          <p:nvPr>
            <p:ph type="title" orient="vert"/>
          </p:nvPr>
        </p:nvSpPr>
        <p:spPr>
          <a:xfrm>
            <a:off x="6543675" y="365125"/>
            <a:ext cx="1971675" cy="5811838"/>
          </a:xfrm>
        </p:spPr>
        <p:txBody>
          <a:bodyPr vert="eaVert"/>
          <a:p>
            <a:r>
              <a:rPr altLang="zh-CN" lang="en-US" smtClean="0"/>
              <a:t>Click to edit Master title style</a:t>
            </a:r>
            <a:endParaRPr dirty="0" lang="en-US"/>
          </a:p>
        </p:txBody>
      </p:sp>
      <p:sp>
        <p:nvSpPr>
          <p:cNvPr id="1048595" name="Vertical Text Placeholder 2"/>
          <p:cNvSpPr>
            <a:spLocks noGrp="1"/>
          </p:cNvSpPr>
          <p:nvPr>
            <p:ph type="body" orient="vert" idx="1"/>
          </p:nvPr>
        </p:nvSpPr>
        <p:spPr>
          <a:xfrm>
            <a:off x="628650" y="365125"/>
            <a:ext cx="5800725" cy="5811838"/>
          </a:xfrm>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6"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7" name="Footer Placeholder 4"/>
          <p:cNvSpPr>
            <a:spLocks noGrp="1"/>
          </p:cNvSpPr>
          <p:nvPr>
            <p:ph type="ftr" sz="quarter" idx="11"/>
          </p:nvPr>
        </p:nvSpPr>
        <p:spPr/>
        <p:txBody>
          <a:bodyPr/>
          <a:p>
            <a:endParaRPr altLang="en-US" lang="zh-CN"/>
          </a:p>
        </p:txBody>
      </p:sp>
      <p:sp>
        <p:nvSpPr>
          <p:cNvPr id="1048598"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21" name=""/>
        <p:cNvGrpSpPr/>
        <p:nvPr/>
      </p:nvGrpSpPr>
      <p:grpSpPr>
        <a:xfrm>
          <a:off x="0" y="0"/>
          <a:ext cx="0" cy="0"/>
          <a:chOff x="0" y="0"/>
          <a:chExt cx="0" cy="0"/>
        </a:xfrm>
      </p:grpSpPr>
      <p:sp>
        <p:nvSpPr>
          <p:cNvPr id="1048599" name="Title 1"/>
          <p:cNvSpPr>
            <a:spLocks noGrp="1"/>
          </p:cNvSpPr>
          <p:nvPr>
            <p:ph type="title"/>
          </p:nvPr>
        </p:nvSpPr>
        <p:spPr/>
        <p:txBody>
          <a:bodyPr/>
          <a:p>
            <a:r>
              <a:rPr altLang="zh-CN" lang="en-US" smtClean="0"/>
              <a:t>Click to edit Master title style</a:t>
            </a:r>
            <a:endParaRPr dirty="0" lang="en-US"/>
          </a:p>
        </p:txBody>
      </p:sp>
      <p:sp>
        <p:nvSpPr>
          <p:cNvPr id="1048600" name="Content Placeholder 2"/>
          <p:cNvSpPr>
            <a:spLocks noGrp="1"/>
          </p:cNvSpPr>
          <p:nvPr>
            <p:ph idx="1"/>
          </p:nvPr>
        </p:nvSpPr>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01"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2" name="Footer Placeholder 4"/>
          <p:cNvSpPr>
            <a:spLocks noGrp="1"/>
          </p:cNvSpPr>
          <p:nvPr>
            <p:ph type="ftr" sz="quarter" idx="11"/>
          </p:nvPr>
        </p:nvSpPr>
        <p:spPr/>
        <p:txBody>
          <a:bodyPr/>
          <a:p>
            <a:endParaRPr altLang="en-US" lang="zh-CN"/>
          </a:p>
        </p:txBody>
      </p:sp>
      <p:sp>
        <p:nvSpPr>
          <p:cNvPr id="1048603"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24" name=""/>
        <p:cNvGrpSpPr/>
        <p:nvPr/>
      </p:nvGrpSpPr>
      <p:grpSpPr>
        <a:xfrm>
          <a:off x="0" y="0"/>
          <a:ext cx="0" cy="0"/>
          <a:chOff x="0" y="0"/>
          <a:chExt cx="0" cy="0"/>
        </a:xfrm>
      </p:grpSpPr>
      <p:sp>
        <p:nvSpPr>
          <p:cNvPr id="1048615" name="Title 1"/>
          <p:cNvSpPr>
            <a:spLocks noGrp="1"/>
          </p:cNvSpPr>
          <p:nvPr>
            <p:ph type="title"/>
          </p:nvPr>
        </p:nvSpPr>
        <p:spPr>
          <a:xfrm>
            <a:off x="623888" y="1709739"/>
            <a:ext cx="7886700" cy="2852737"/>
          </a:xfrm>
        </p:spPr>
        <p:txBody>
          <a:bodyPr anchor="b"/>
          <a:lstStyle>
            <a:lvl1pPr>
              <a:defRPr sz="6000"/>
            </a:lvl1pPr>
          </a:lstStyle>
          <a:p>
            <a:r>
              <a:rPr altLang="zh-CN" lang="en-US" smtClean="0"/>
              <a:t>Click to edit Master title style</a:t>
            </a:r>
            <a:endParaRPr dirty="0" lang="en-US"/>
          </a:p>
        </p:txBody>
      </p:sp>
      <p:sp>
        <p:nvSpPr>
          <p:cNvPr id="1048616"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en-US" smtClean="0"/>
              <a:t>Click to edit Master text styles</a:t>
            </a:r>
          </a:p>
        </p:txBody>
      </p:sp>
      <p:sp>
        <p:nvSpPr>
          <p:cNvPr id="1048617"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8" name="Footer Placeholder 4"/>
          <p:cNvSpPr>
            <a:spLocks noGrp="1"/>
          </p:cNvSpPr>
          <p:nvPr>
            <p:ph type="ftr" sz="quarter" idx="11"/>
          </p:nvPr>
        </p:nvSpPr>
        <p:spPr/>
        <p:txBody>
          <a:bodyPr/>
          <a:p>
            <a:endParaRPr altLang="en-US" lang="zh-CN"/>
          </a:p>
        </p:txBody>
      </p:sp>
      <p:sp>
        <p:nvSpPr>
          <p:cNvPr id="1048619"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25" name=""/>
        <p:cNvGrpSpPr/>
        <p:nvPr/>
      </p:nvGrpSpPr>
      <p:grpSpPr>
        <a:xfrm>
          <a:off x="0" y="0"/>
          <a:ext cx="0" cy="0"/>
          <a:chOff x="0" y="0"/>
          <a:chExt cx="0" cy="0"/>
        </a:xfrm>
      </p:grpSpPr>
      <p:sp>
        <p:nvSpPr>
          <p:cNvPr id="1048620" name="Title 1"/>
          <p:cNvSpPr>
            <a:spLocks noGrp="1"/>
          </p:cNvSpPr>
          <p:nvPr>
            <p:ph type="title"/>
          </p:nvPr>
        </p:nvSpPr>
        <p:spPr/>
        <p:txBody>
          <a:bodyPr/>
          <a:p>
            <a:r>
              <a:rPr altLang="zh-CN" lang="en-US" smtClean="0"/>
              <a:t>Click to edit Master title style</a:t>
            </a:r>
            <a:endParaRPr dirty="0" lang="en-US"/>
          </a:p>
        </p:txBody>
      </p:sp>
      <p:sp>
        <p:nvSpPr>
          <p:cNvPr id="1048621" name="Content Placeholder 2"/>
          <p:cNvSpPr>
            <a:spLocks noGrp="1"/>
          </p:cNvSpPr>
          <p:nvPr>
            <p:ph sz="half" idx="1"/>
          </p:nvPr>
        </p:nvSpPr>
        <p:spPr>
          <a:xfrm>
            <a:off x="6286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2" name="Content Placeholder 3"/>
          <p:cNvSpPr>
            <a:spLocks noGrp="1"/>
          </p:cNvSpPr>
          <p:nvPr>
            <p:ph sz="half" idx="2"/>
          </p:nvPr>
        </p:nvSpPr>
        <p:spPr>
          <a:xfrm>
            <a:off x="46291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3"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4" name="Footer Placeholder 5"/>
          <p:cNvSpPr>
            <a:spLocks noGrp="1"/>
          </p:cNvSpPr>
          <p:nvPr>
            <p:ph type="ftr" sz="quarter" idx="11"/>
          </p:nvPr>
        </p:nvSpPr>
        <p:spPr/>
        <p:txBody>
          <a:bodyPr/>
          <a:p>
            <a:endParaRPr altLang="en-US" lang="zh-CN"/>
          </a:p>
        </p:txBody>
      </p:sp>
      <p:sp>
        <p:nvSpPr>
          <p:cNvPr id="1048625"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26" name=""/>
        <p:cNvGrpSpPr/>
        <p:nvPr/>
      </p:nvGrpSpPr>
      <p:grpSpPr>
        <a:xfrm>
          <a:off x="0" y="0"/>
          <a:ext cx="0" cy="0"/>
          <a:chOff x="0" y="0"/>
          <a:chExt cx="0" cy="0"/>
        </a:xfrm>
      </p:grpSpPr>
      <p:sp>
        <p:nvSpPr>
          <p:cNvPr id="1048626" name="Title 1"/>
          <p:cNvSpPr>
            <a:spLocks noGrp="1"/>
          </p:cNvSpPr>
          <p:nvPr>
            <p:ph type="title"/>
          </p:nvPr>
        </p:nvSpPr>
        <p:spPr>
          <a:xfrm>
            <a:off x="629841" y="365126"/>
            <a:ext cx="7886700" cy="1325563"/>
          </a:xfrm>
        </p:spPr>
        <p:txBody>
          <a:bodyPr/>
          <a:p>
            <a:r>
              <a:rPr altLang="zh-CN" lang="en-US" smtClean="0"/>
              <a:t>Click to edit Master title style</a:t>
            </a:r>
            <a:endParaRPr dirty="0" lang="en-US"/>
          </a:p>
        </p:txBody>
      </p:sp>
      <p:sp>
        <p:nvSpPr>
          <p:cNvPr id="1048627"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28" name="Content Placeholder 3"/>
          <p:cNvSpPr>
            <a:spLocks noGrp="1"/>
          </p:cNvSpPr>
          <p:nvPr>
            <p:ph sz="half" idx="2"/>
          </p:nvPr>
        </p:nvSpPr>
        <p:spPr>
          <a:xfrm>
            <a:off x="629842" y="2505075"/>
            <a:ext cx="3868340"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9"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30" name="Content Placeholder 5"/>
          <p:cNvSpPr>
            <a:spLocks noGrp="1"/>
          </p:cNvSpPr>
          <p:nvPr>
            <p:ph sz="quarter" idx="4"/>
          </p:nvPr>
        </p:nvSpPr>
        <p:spPr>
          <a:xfrm>
            <a:off x="4629150" y="2505075"/>
            <a:ext cx="3887391"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1" name="Date Placeholder 6"/>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2" name="Footer Placeholder 7"/>
          <p:cNvSpPr>
            <a:spLocks noGrp="1"/>
          </p:cNvSpPr>
          <p:nvPr>
            <p:ph type="ftr" sz="quarter" idx="11"/>
          </p:nvPr>
        </p:nvSpPr>
        <p:spPr/>
        <p:txBody>
          <a:bodyPr/>
          <a:p>
            <a:endParaRPr altLang="en-US" lang="zh-CN"/>
          </a:p>
        </p:txBody>
      </p:sp>
      <p:sp>
        <p:nvSpPr>
          <p:cNvPr id="1048633" name="Slide Number Placeholder 8"/>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19" name=""/>
        <p:cNvGrpSpPr/>
        <p:nvPr/>
      </p:nvGrpSpPr>
      <p:grpSpPr>
        <a:xfrm>
          <a:off x="0" y="0"/>
          <a:ext cx="0" cy="0"/>
          <a:chOff x="0" y="0"/>
          <a:chExt cx="0" cy="0"/>
        </a:xfrm>
      </p:grpSpPr>
      <p:sp>
        <p:nvSpPr>
          <p:cNvPr id="1048590" name="Title 1"/>
          <p:cNvSpPr>
            <a:spLocks noGrp="1"/>
          </p:cNvSpPr>
          <p:nvPr>
            <p:ph type="title"/>
          </p:nvPr>
        </p:nvSpPr>
        <p:spPr/>
        <p:txBody>
          <a:bodyPr/>
          <a:p>
            <a:r>
              <a:rPr altLang="zh-CN" lang="en-US" smtClean="0"/>
              <a:t>Click to edit Master title style</a:t>
            </a:r>
            <a:endParaRPr dirty="0" lang="en-US"/>
          </a:p>
        </p:txBody>
      </p:sp>
      <p:sp>
        <p:nvSpPr>
          <p:cNvPr id="1048591" name="Date Placeholder 2"/>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2" name="Footer Placeholder 3"/>
          <p:cNvSpPr>
            <a:spLocks noGrp="1"/>
          </p:cNvSpPr>
          <p:nvPr>
            <p:ph type="ftr" sz="quarter" idx="11"/>
          </p:nvPr>
        </p:nvSpPr>
        <p:spPr/>
        <p:txBody>
          <a:bodyPr/>
          <a:p>
            <a:endParaRPr altLang="en-US" lang="zh-CN"/>
          </a:p>
        </p:txBody>
      </p:sp>
      <p:sp>
        <p:nvSpPr>
          <p:cNvPr id="1048593" name="Slide Number Placeholder 4"/>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27" name=""/>
        <p:cNvGrpSpPr/>
        <p:nvPr/>
      </p:nvGrpSpPr>
      <p:grpSpPr>
        <a:xfrm>
          <a:off x="0" y="0"/>
          <a:ext cx="0" cy="0"/>
          <a:chOff x="0" y="0"/>
          <a:chExt cx="0" cy="0"/>
        </a:xfrm>
      </p:grpSpPr>
      <p:sp>
        <p:nvSpPr>
          <p:cNvPr id="1048634" name="Date Placeholder 1"/>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5" name="Footer Placeholder 2"/>
          <p:cNvSpPr>
            <a:spLocks noGrp="1"/>
          </p:cNvSpPr>
          <p:nvPr>
            <p:ph type="ftr" sz="quarter" idx="11"/>
          </p:nvPr>
        </p:nvSpPr>
        <p:spPr/>
        <p:txBody>
          <a:bodyPr/>
          <a:p>
            <a:endParaRPr altLang="en-US" lang="zh-CN"/>
          </a:p>
        </p:txBody>
      </p:sp>
      <p:sp>
        <p:nvSpPr>
          <p:cNvPr id="1048636" name="Slide Number Placeholder 3"/>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28" name=""/>
        <p:cNvGrpSpPr/>
        <p:nvPr/>
      </p:nvGrpSpPr>
      <p:grpSpPr>
        <a:xfrm>
          <a:off x="0" y="0"/>
          <a:ext cx="0" cy="0"/>
          <a:chOff x="0" y="0"/>
          <a:chExt cx="0" cy="0"/>
        </a:xfrm>
      </p:grpSpPr>
      <p:sp>
        <p:nvSpPr>
          <p:cNvPr id="1048637"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38"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9"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40"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41" name="Footer Placeholder 5"/>
          <p:cNvSpPr>
            <a:spLocks noGrp="1"/>
          </p:cNvSpPr>
          <p:nvPr>
            <p:ph type="ftr" sz="quarter" idx="11"/>
          </p:nvPr>
        </p:nvSpPr>
        <p:spPr/>
        <p:txBody>
          <a:bodyPr/>
          <a:p>
            <a:endParaRPr altLang="en-US" lang="zh-CN"/>
          </a:p>
        </p:txBody>
      </p:sp>
      <p:sp>
        <p:nvSpPr>
          <p:cNvPr id="1048642"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22" name=""/>
        <p:cNvGrpSpPr/>
        <p:nvPr/>
      </p:nvGrpSpPr>
      <p:grpSpPr>
        <a:xfrm>
          <a:off x="0" y="0"/>
          <a:ext cx="0" cy="0"/>
          <a:chOff x="0" y="0"/>
          <a:chExt cx="0" cy="0"/>
        </a:xfrm>
      </p:grpSpPr>
      <p:sp>
        <p:nvSpPr>
          <p:cNvPr id="1048604"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05"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en-US" smtClean="0"/>
              <a:t>Click icon to add picture</a:t>
            </a:r>
            <a:endParaRPr dirty="0" lang="en-US"/>
          </a:p>
        </p:txBody>
      </p:sp>
      <p:sp>
        <p:nvSpPr>
          <p:cNvPr id="1048606"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07"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8" name="Footer Placeholder 5"/>
          <p:cNvSpPr>
            <a:spLocks noGrp="1"/>
          </p:cNvSpPr>
          <p:nvPr>
            <p:ph type="ftr" sz="quarter" idx="11"/>
          </p:nvPr>
        </p:nvSpPr>
        <p:spPr/>
        <p:txBody>
          <a:bodyPr/>
          <a:p>
            <a:endParaRPr altLang="en-US" lang="zh-CN"/>
          </a:p>
        </p:txBody>
      </p:sp>
      <p:sp>
        <p:nvSpPr>
          <p:cNvPr id="1048609"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4"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en-US" smtClean="0"/>
              <a:t>Click to edit Master title style</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70BC1078-46ED-40F9-8930-935BAD7C2B02}" type="datetimeFigureOut">
              <a:rPr altLang="en-US" lang="zh-CN" smtClean="0"/>
              <a:t>2015/5/12</a:t>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D5B52ADC-5BFA-4FBD-BEE2-16096B7F4166}" type="slidenum">
              <a:rPr altLang="en-US" lang="zh-CN" smtClean="0"/>
              <a:t>‹#›</a:t>
            </a:fld>
            <a:endParaRPr altLang="en-US" lang="zh-CN"/>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77" name=""/>
          <p:cNvSpPr>
            <a:spLocks noGrp="1"/>
          </p:cNvSpPr>
          <p:nvPr>
            <p:ph type="ctrTitle"/>
          </p:nvPr>
        </p:nvSpPr>
        <p:spPr>
          <a:xfrm>
            <a:off x="256036" y="-221808"/>
            <a:ext cx="8887964" cy="1820254"/>
          </a:xfrm>
        </p:spPr>
        <p:txBody>
          <a:bodyPr/>
          <a:p>
            <a:r>
              <a:rPr b="1" lang="en-US"/>
              <a:t>B</a:t>
            </a:r>
            <a:r>
              <a:rPr b="1" lang="en-US"/>
              <a:t>a</a:t>
            </a:r>
            <a:r>
              <a:rPr b="1" lang="en-US"/>
              <a:t>l</a:t>
            </a:r>
            <a:r>
              <a:rPr b="1" lang="en-US"/>
              <a:t>i</a:t>
            </a:r>
            <a:r>
              <a:rPr b="1" lang="en-US"/>
              <a:t>r</a:t>
            </a:r>
            <a:r>
              <a:rPr b="1" lang="en-US"/>
              <a:t>a</a:t>
            </a:r>
            <a:r>
              <a:rPr b="1" lang="en-US"/>
              <a:t>m</a:t>
            </a:r>
            <a:r>
              <a:rPr b="1" lang="en-US"/>
              <a:t> </a:t>
            </a:r>
            <a:r>
              <a:rPr b="1" lang="en-US"/>
              <a:t>p</a:t>
            </a:r>
            <a:r>
              <a:rPr b="1" lang="en-US"/>
              <a:t>a</a:t>
            </a:r>
            <a:r>
              <a:rPr b="1" lang="en-US"/>
              <a:t>t</a:t>
            </a:r>
            <a:r>
              <a:rPr b="1" lang="en-US"/>
              <a:t>i</a:t>
            </a:r>
            <a:r>
              <a:rPr b="1" lang="en-US"/>
              <a:t>l</a:t>
            </a:r>
            <a:r>
              <a:rPr b="1" lang="en-US"/>
              <a:t> </a:t>
            </a:r>
            <a:r>
              <a:rPr b="1" lang="en-US"/>
              <a:t>college </a:t>
            </a:r>
            <a:r>
              <a:rPr b="1" lang="en-US"/>
              <a:t>kinwat</a:t>
            </a:r>
            <a:r>
              <a:rPr b="1" lang="en-US"/>
              <a:t>,</a:t>
            </a:r>
            <a:r>
              <a:rPr b="1" lang="en-US"/>
              <a:t> nanded </a:t>
            </a:r>
            <a:endParaRPr lang="en-US"/>
          </a:p>
        </p:txBody>
      </p:sp>
      <p:sp>
        <p:nvSpPr>
          <p:cNvPr id="1048678" name=""/>
          <p:cNvSpPr>
            <a:spLocks noGrp="1"/>
          </p:cNvSpPr>
          <p:nvPr>
            <p:ph type="subTitle" idx="1"/>
          </p:nvPr>
        </p:nvSpPr>
        <p:spPr>
          <a:xfrm>
            <a:off x="256035" y="1598446"/>
            <a:ext cx="9004319" cy="5217428"/>
          </a:xfrm>
        </p:spPr>
        <p:txBody>
          <a:bodyPr/>
          <a:p>
            <a:endParaRPr lang="en-US"/>
          </a:p>
          <a:p>
            <a:r>
              <a:rPr b="1" sz="5400" lang="en-US">
                <a:solidFill>
                  <a:srgbClr val="008000"/>
                </a:solidFill>
              </a:rPr>
              <a:t>D</a:t>
            </a:r>
            <a:r>
              <a:rPr b="1" sz="5400" lang="en-US">
                <a:solidFill>
                  <a:srgbClr val="008000"/>
                </a:solidFill>
              </a:rPr>
              <a:t>e</a:t>
            </a:r>
            <a:r>
              <a:rPr b="1" sz="5400" lang="en-US">
                <a:solidFill>
                  <a:srgbClr val="008000"/>
                </a:solidFill>
              </a:rPr>
              <a:t>p</a:t>
            </a:r>
            <a:r>
              <a:rPr b="1" sz="5400" lang="en-US">
                <a:solidFill>
                  <a:srgbClr val="008000"/>
                </a:solidFill>
              </a:rPr>
              <a:t>t</a:t>
            </a:r>
            <a:r>
              <a:rPr b="1" sz="5400" lang="en-US">
                <a:solidFill>
                  <a:srgbClr val="008000"/>
                </a:solidFill>
              </a:rPr>
              <a:t>.</a:t>
            </a:r>
            <a:r>
              <a:rPr b="1" sz="5400" lang="en-US">
                <a:solidFill>
                  <a:srgbClr val="008000"/>
                </a:solidFill>
              </a:rPr>
              <a:t>O</a:t>
            </a:r>
            <a:r>
              <a:rPr b="1" sz="5400" lang="en-US">
                <a:solidFill>
                  <a:srgbClr val="008000"/>
                </a:solidFill>
              </a:rPr>
              <a:t>f</a:t>
            </a:r>
            <a:r>
              <a:rPr b="1" sz="5400" lang="en-US">
                <a:solidFill>
                  <a:srgbClr val="008000"/>
                </a:solidFill>
              </a:rPr>
              <a:t> </a:t>
            </a:r>
            <a:r>
              <a:rPr b="1" sz="5400" lang="en-US">
                <a:solidFill>
                  <a:srgbClr val="008000"/>
                </a:solidFill>
              </a:rPr>
              <a:t>Zoology</a:t>
            </a:r>
            <a:endParaRPr lang="en-US"/>
          </a:p>
          <a:p>
            <a:r>
              <a:rPr b="1" sz="4400" lang="en-US">
                <a:solidFill>
                  <a:srgbClr val="000000"/>
                </a:solidFill>
              </a:rPr>
              <a:t>T</a:t>
            </a:r>
            <a:r>
              <a:rPr b="1" sz="4400" lang="en-US">
                <a:solidFill>
                  <a:srgbClr val="000000"/>
                </a:solidFill>
              </a:rPr>
              <a:t>o</a:t>
            </a:r>
            <a:r>
              <a:rPr b="1" sz="4400" lang="en-US">
                <a:solidFill>
                  <a:srgbClr val="000000"/>
                </a:solidFill>
              </a:rPr>
              <a:t>p</a:t>
            </a:r>
            <a:r>
              <a:rPr b="1" sz="4400" lang="en-US">
                <a:solidFill>
                  <a:srgbClr val="000000"/>
                </a:solidFill>
              </a:rPr>
              <a:t>i</a:t>
            </a:r>
            <a:r>
              <a:rPr b="1" sz="4400" lang="en-US">
                <a:solidFill>
                  <a:srgbClr val="000000"/>
                </a:solidFill>
              </a:rPr>
              <a:t>c</a:t>
            </a:r>
            <a:r>
              <a:rPr b="1" sz="4400" lang="en-US">
                <a:solidFill>
                  <a:srgbClr val="000000"/>
                </a:solidFill>
              </a:rPr>
              <a:t>:</a:t>
            </a:r>
            <a:r>
              <a:rPr b="1" sz="4400" lang="en-US">
                <a:solidFill>
                  <a:srgbClr val="FF6600"/>
                </a:solidFill>
              </a:rPr>
              <a:t>Enzymes: Meaning, Mechanism, Classification, Factors,</a:t>
            </a:r>
            <a:endParaRPr lang="en-US">
              <a:solidFill>
                <a:srgbClr val="FF6600"/>
              </a:solidFill>
            </a:endParaRPr>
          </a:p>
          <a:p>
            <a:endParaRPr lang="en-US">
              <a:solidFill>
                <a:srgbClr val="FFC000"/>
              </a:solidFill>
            </a:endParaRPr>
          </a:p>
          <a:p>
            <a:r>
              <a:rPr b="1" sz="4400" lang="en-US">
                <a:solidFill>
                  <a:srgbClr val="000000"/>
                </a:solidFill>
              </a:rPr>
              <a:t>Pre</a:t>
            </a:r>
            <a:r>
              <a:rPr b="1" sz="4400" lang="en-US">
                <a:solidFill>
                  <a:srgbClr val="000000"/>
                </a:solidFill>
              </a:rPr>
              <a:t>s</a:t>
            </a:r>
            <a:r>
              <a:rPr b="1" sz="4400" lang="en-US">
                <a:solidFill>
                  <a:srgbClr val="000000"/>
                </a:solidFill>
              </a:rPr>
              <a:t>e</a:t>
            </a:r>
            <a:r>
              <a:rPr b="1" sz="4400" lang="en-US">
                <a:solidFill>
                  <a:srgbClr val="000000"/>
                </a:solidFill>
              </a:rPr>
              <a:t>n</a:t>
            </a:r>
            <a:r>
              <a:rPr b="1" sz="4400" lang="en-US">
                <a:solidFill>
                  <a:srgbClr val="000000"/>
                </a:solidFill>
              </a:rPr>
              <a:t>t</a:t>
            </a:r>
            <a:r>
              <a:rPr b="1" sz="4400" lang="en-US">
                <a:solidFill>
                  <a:srgbClr val="000000"/>
                </a:solidFill>
              </a:rPr>
              <a:t>e</a:t>
            </a:r>
            <a:r>
              <a:rPr b="1" sz="4400" lang="en-US">
                <a:solidFill>
                  <a:srgbClr val="000000"/>
                </a:solidFill>
              </a:rPr>
              <a:t>d</a:t>
            </a:r>
            <a:r>
              <a:rPr b="1" sz="4400" lang="en-US">
                <a:solidFill>
                  <a:srgbClr val="000000"/>
                </a:solidFill>
              </a:rPr>
              <a:t> </a:t>
            </a:r>
            <a:r>
              <a:rPr b="1" sz="4400" lang="en-US">
                <a:solidFill>
                  <a:srgbClr val="000000"/>
                </a:solidFill>
              </a:rPr>
              <a:t>b</a:t>
            </a:r>
            <a:r>
              <a:rPr b="1" sz="4400" lang="en-US">
                <a:solidFill>
                  <a:srgbClr val="000000"/>
                </a:solidFill>
              </a:rPr>
              <a:t>y</a:t>
            </a:r>
            <a:r>
              <a:rPr b="1" sz="4400" lang="en-US">
                <a:solidFill>
                  <a:srgbClr val="000000"/>
                </a:solidFill>
              </a:rPr>
              <a:t>:</a:t>
            </a:r>
            <a:r>
              <a:rPr b="1" sz="4400" lang="en-US">
                <a:solidFill>
                  <a:srgbClr val="FFC000"/>
                </a:solidFill>
              </a:rPr>
              <a:t>Pra</a:t>
            </a:r>
            <a:r>
              <a:rPr b="1" sz="4400" lang="en-US">
                <a:solidFill>
                  <a:srgbClr val="FFC000"/>
                </a:solidFill>
              </a:rPr>
              <a:t>d</a:t>
            </a:r>
            <a:r>
              <a:rPr b="1" sz="4400" lang="en-US">
                <a:solidFill>
                  <a:srgbClr val="FFC000"/>
                </a:solidFill>
              </a:rPr>
              <a:t>i</a:t>
            </a:r>
            <a:r>
              <a:rPr b="1" sz="4400" lang="en-US">
                <a:solidFill>
                  <a:srgbClr val="FFC000"/>
                </a:solidFill>
              </a:rPr>
              <a:t>p</a:t>
            </a:r>
            <a:r>
              <a:rPr b="1" sz="4400" lang="en-US">
                <a:solidFill>
                  <a:srgbClr val="FFC000"/>
                </a:solidFill>
              </a:rPr>
              <a:t> </a:t>
            </a:r>
            <a:r>
              <a:rPr b="1" sz="4400" lang="en-US">
                <a:solidFill>
                  <a:srgbClr val="FFC000"/>
                </a:solidFill>
              </a:rPr>
              <a:t>L.</a:t>
            </a:r>
            <a:r>
              <a:rPr b="1" sz="4400" lang="en-US">
                <a:solidFill>
                  <a:srgbClr val="FFC000"/>
                </a:solidFill>
              </a:rPr>
              <a:t>R</a:t>
            </a:r>
            <a:r>
              <a:rPr b="1" sz="4400" lang="en-US">
                <a:solidFill>
                  <a:srgbClr val="FFC000"/>
                </a:solidFill>
              </a:rPr>
              <a:t>u</a:t>
            </a:r>
            <a:r>
              <a:rPr b="1" sz="4400" lang="en-US">
                <a:solidFill>
                  <a:srgbClr val="FFC000"/>
                </a:solidFill>
              </a:rPr>
              <a:t>d</a:t>
            </a:r>
            <a:r>
              <a:rPr b="1" sz="4400" lang="en-US">
                <a:solidFill>
                  <a:srgbClr val="FFC000"/>
                </a:solidFill>
              </a:rPr>
              <a:t>r</a:t>
            </a:r>
            <a:r>
              <a:rPr b="1" sz="4400" lang="en-US">
                <a:solidFill>
                  <a:srgbClr val="FFC000"/>
                </a:solidFill>
              </a:rPr>
              <a:t>a</a:t>
            </a:r>
            <a:r>
              <a:rPr b="1" sz="4400" lang="en-US">
                <a:solidFill>
                  <a:srgbClr val="FFC000"/>
                </a:solidFill>
              </a:rPr>
              <a:t>s</a:t>
            </a:r>
            <a:r>
              <a:rPr b="1" sz="4400" lang="en-US">
                <a:solidFill>
                  <a:srgbClr val="FFC000"/>
                </a:solidFill>
              </a:rPr>
              <a:t>w</a:t>
            </a:r>
            <a:r>
              <a:rPr b="1" sz="4400" lang="en-US">
                <a:solidFill>
                  <a:srgbClr val="FFC000"/>
                </a:solidFill>
              </a:rPr>
              <a:t>a</a:t>
            </a:r>
            <a:r>
              <a:rPr b="1" sz="4400" lang="en-US">
                <a:solidFill>
                  <a:srgbClr val="FFC000"/>
                </a:solidFill>
              </a:rPr>
              <a:t>d</a:t>
            </a:r>
            <a:endParaRPr lang="en-US">
              <a:solidFill>
                <a:srgbClr val="FFC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660" name=""/>
          <p:cNvSpPr>
            <a:spLocks noGrp="1"/>
          </p:cNvSpPr>
          <p:nvPr>
            <p:ph type="subTitle" idx="1"/>
          </p:nvPr>
        </p:nvSpPr>
        <p:spPr>
          <a:xfrm>
            <a:off x="589465" y="0"/>
            <a:ext cx="7965069" cy="6864146"/>
          </a:xfrm>
        </p:spPr>
        <p:txBody>
          <a:bodyPr/>
          <a:p>
            <a:pPr algn="l"/>
            <a:r>
              <a:rPr b="1" sz="3200" lang="en-US"/>
              <a:t>(f) Ligases</a:t>
            </a:r>
            <a:r>
              <a:rPr sz="2800" lang="en-US"/>
              <a:t>:</a:t>
            </a:r>
            <a:endParaRPr sz="2800" lang="en-US"/>
          </a:p>
          <a:p>
            <a:r>
              <a:rPr sz="2800" lang="en-US"/>
              <a:t>These enzymes catalyse union of two compounds. This is always an energy requiring process (active process).</a:t>
            </a:r>
            <a:endParaRPr sz="2800" lang="en-US"/>
          </a:p>
          <a:p>
            <a:endParaRPr sz="2800" lang="en-US"/>
          </a:p>
          <a:p>
            <a:r>
              <a:rPr sz="2800" lang="en-US"/>
              <a:t>Ex. Pyruvate + CO2 + ATP—pyruvate carboxylase Oxaloacetate + ADP + Pi</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sp>
        <p:nvSpPr>
          <p:cNvPr id="1048661" name=""/>
          <p:cNvSpPr>
            <a:spLocks noGrp="1"/>
          </p:cNvSpPr>
          <p:nvPr>
            <p:ph type="ctrTitle"/>
          </p:nvPr>
        </p:nvSpPr>
        <p:spPr>
          <a:xfrm>
            <a:off x="50485" y="0"/>
            <a:ext cx="8947873" cy="1601787"/>
          </a:xfrm>
        </p:spPr>
        <p:txBody>
          <a:bodyPr>
            <a:normAutofit fontScale="90000"/>
          </a:bodyPr>
          <a:p>
            <a:r>
              <a:rPr b="1" lang="en-US"/>
              <a:t>Factors Affecting Enzyme Action:</a:t>
            </a:r>
            <a:endParaRPr b="1" lang="en-US"/>
          </a:p>
        </p:txBody>
      </p:sp>
      <p:sp>
        <p:nvSpPr>
          <p:cNvPr id="1048662" name=""/>
          <p:cNvSpPr>
            <a:spLocks noGrp="1"/>
          </p:cNvSpPr>
          <p:nvPr>
            <p:ph type="subTitle" idx="1"/>
          </p:nvPr>
        </p:nvSpPr>
        <p:spPr>
          <a:xfrm>
            <a:off x="50484" y="1474500"/>
            <a:ext cx="9150494" cy="5383500"/>
          </a:xfrm>
        </p:spPr>
        <p:txBody>
          <a:bodyPr/>
          <a:p>
            <a:r>
              <a:rPr b="1" sz="3600" lang="en-US"/>
              <a:t>The factors influencing the rate of the enzyme catalysed reaction are:</a:t>
            </a:r>
            <a:endParaRPr b="1" sz="3600" lang="en-US"/>
          </a:p>
          <a:p>
            <a:endParaRPr b="1" sz="3600" lang="en-US"/>
          </a:p>
          <a:p>
            <a:pPr algn="l"/>
            <a:r>
              <a:rPr sz="3200" lang="en-US"/>
              <a:t>1. Temperature</a:t>
            </a:r>
            <a:endParaRPr sz="3200" lang="en-US"/>
          </a:p>
          <a:p>
            <a:pPr algn="l"/>
            <a:r>
              <a:rPr sz="3200" lang="en-US"/>
              <a:t>2. pH</a:t>
            </a:r>
            <a:endParaRPr sz="3200" lang="en-US"/>
          </a:p>
          <a:p>
            <a:pPr algn="l"/>
            <a:r>
              <a:rPr sz="3200" lang="en-US"/>
              <a:t>3. Substrate concentration</a:t>
            </a:r>
            <a:endParaRPr sz="3200" lang="en-US"/>
          </a:p>
          <a:p>
            <a:pPr algn="l"/>
            <a:r>
              <a:rPr sz="3200" lang="en-US"/>
              <a:t>4. Enzyme concentratio</a:t>
            </a:r>
            <a:endParaRPr sz="3200"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37" name=""/>
        <p:cNvGrpSpPr/>
        <p:nvPr/>
      </p:nvGrpSpPr>
      <p:grpSpPr>
        <a:xfrm>
          <a:off x="0" y="0"/>
          <a:ext cx="0" cy="0"/>
          <a:chOff x="0" y="0"/>
          <a:chExt cx="0" cy="0"/>
        </a:xfrm>
      </p:grpSpPr>
      <p:sp>
        <p:nvSpPr>
          <p:cNvPr id="1048663" name=""/>
          <p:cNvSpPr>
            <a:spLocks noGrp="1"/>
          </p:cNvSpPr>
          <p:nvPr>
            <p:ph type="ctrTitle"/>
          </p:nvPr>
        </p:nvSpPr>
        <p:spPr>
          <a:xfrm>
            <a:off x="899876" y="155864"/>
            <a:ext cx="7772400" cy="777009"/>
          </a:xfrm>
        </p:spPr>
        <p:txBody>
          <a:bodyPr>
            <a:normAutofit fontScale="90000"/>
          </a:bodyPr>
          <a:p>
            <a:r>
              <a:rPr b="1" lang="en-US"/>
              <a:t>1. Effect of Temperature:</a:t>
            </a:r>
            <a:endParaRPr b="1" lang="en-US"/>
          </a:p>
        </p:txBody>
      </p:sp>
      <p:sp>
        <p:nvSpPr>
          <p:cNvPr id="1048664" name=""/>
          <p:cNvSpPr>
            <a:spLocks noGrp="1"/>
          </p:cNvSpPr>
          <p:nvPr>
            <p:ph type="subTitle" idx="1"/>
          </p:nvPr>
        </p:nvSpPr>
        <p:spPr>
          <a:xfrm>
            <a:off x="116897" y="932872"/>
            <a:ext cx="9027102" cy="5786148"/>
          </a:xfrm>
        </p:spPr>
        <p:txBody>
          <a:bodyPr>
            <a:noAutofit/>
          </a:bodyPr>
          <a:p>
            <a:pPr algn="l" indent="-457200" marL="457200">
              <a:buFont typeface="Arial"/>
              <a:buChar char="•"/>
            </a:pPr>
            <a:r>
              <a:rPr sz="2800" lang="en-US"/>
              <a:t>When all the other parameters are kept constant (i.e. at their optimum level), then the rate of enzyme reaction increases slowly with increase of temperature till it reaches a maximum.</a:t>
            </a:r>
            <a:endParaRPr sz="2800" lang="en-US"/>
          </a:p>
          <a:p>
            <a:pPr algn="l" indent="-457200" marL="457200">
              <a:buFont typeface="Arial"/>
              <a:buChar char="•"/>
            </a:pPr>
            <a:r>
              <a:rPr sz="2800" lang="en-US"/>
              <a:t> Further increase in temperature denatures the protein resulting in decrease in the enzyme action and a further increase in temperature may totally destroy the protein.</a:t>
            </a:r>
            <a:endParaRPr sz="2800" lang="en-US"/>
          </a:p>
          <a:p>
            <a:pPr algn="l" indent="-457200" marL="457200">
              <a:buFont typeface="Arial"/>
              <a:buChar char="•"/>
            </a:pPr>
            <a:r>
              <a:rPr b="1" sz="3200" lang="en-US"/>
              <a:t>Optimum temperature:</a:t>
            </a:r>
            <a:r>
              <a:rPr sz="2800" lang="en-US"/>
              <a:t>The temperature, at which the enzyme activity is maximum, is termed as the optimum temperature. </a:t>
            </a:r>
            <a:endParaRPr b="1" sz="3200" lang="en-US"/>
          </a:p>
          <a:p>
            <a:pPr algn="l" indent="-457200" marL="457200">
              <a:buFont typeface="Arial"/>
              <a:buChar char="•"/>
            </a:pPr>
            <a:r>
              <a:rPr sz="2800" lang="en-US"/>
              <a:t>Most of the enzymes are totally inactive at 0° C to 4° C, their activity starts at 10° C and slowly increases reaching its maximum capacity at its optimum </a:t>
            </a:r>
            <a:r>
              <a:rPr sz="2800" lang="en-US"/>
              <a:t>temperature.</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
        <p:nvSpPr>
          <p:cNvPr id="1048666" name=""/>
          <p:cNvSpPr>
            <a:spLocks noGrp="1"/>
          </p:cNvSpPr>
          <p:nvPr>
            <p:ph type="subTitle" idx="1"/>
          </p:nvPr>
        </p:nvSpPr>
        <p:spPr>
          <a:xfrm>
            <a:off x="120110" y="0"/>
            <a:ext cx="9023890" cy="6861725"/>
          </a:xfrm>
        </p:spPr>
        <p:txBody>
          <a:bodyPr/>
          <a:p>
            <a:r>
              <a:rPr sz="2800" lang="en-US"/>
              <a:t>Majority of the enzymes in the human body have their optimum temperatures between 37° C and 40° C.</a:t>
            </a:r>
            <a:endParaRPr sz="2800" lang="en-US"/>
          </a:p>
          <a:p>
            <a:r>
              <a:rPr sz="2800" lang="en-US"/>
              <a:t>Beyond this temperature the enzymes become less active and may loose their activity completely at higher temperatures.</a:t>
            </a:r>
            <a:endParaRPr lang="en-US"/>
          </a:p>
          <a:p>
            <a:endParaRPr lang="en-US"/>
          </a:p>
        </p:txBody>
      </p:sp>
      <p:pic>
        <p:nvPicPr>
          <p:cNvPr id="2097153" name=""/>
          <p:cNvPicPr>
            <a:picLocks/>
          </p:cNvPicPr>
          <p:nvPr/>
        </p:nvPicPr>
        <p:blipFill>
          <a:blip xmlns:r="http://schemas.openxmlformats.org/officeDocument/2006/relationships" r:embed="rId1"/>
          <a:stretch>
            <a:fillRect/>
          </a:stretch>
        </p:blipFill>
        <p:spPr>
          <a:xfrm>
            <a:off x="2053081" y="2145301"/>
            <a:ext cx="5037838" cy="4876803"/>
          </a:xfrm>
          <a:prstGeom prst="rec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39" name=""/>
        <p:cNvGrpSpPr/>
        <p:nvPr/>
      </p:nvGrpSpPr>
      <p:grpSpPr>
        <a:xfrm>
          <a:off x="0" y="0"/>
          <a:ext cx="0" cy="0"/>
          <a:chOff x="0" y="0"/>
          <a:chExt cx="0" cy="0"/>
        </a:xfrm>
      </p:grpSpPr>
      <p:sp>
        <p:nvSpPr>
          <p:cNvPr id="1048667" name=""/>
          <p:cNvSpPr>
            <a:spLocks noGrp="1"/>
          </p:cNvSpPr>
          <p:nvPr>
            <p:ph type="ctrTitle"/>
          </p:nvPr>
        </p:nvSpPr>
        <p:spPr>
          <a:xfrm>
            <a:off x="685799" y="0"/>
            <a:ext cx="7772400" cy="958896"/>
          </a:xfrm>
        </p:spPr>
        <p:txBody>
          <a:bodyPr/>
          <a:p>
            <a:r>
              <a:rPr b="1" lang="en-US"/>
              <a:t>2. Effect of pH:</a:t>
            </a:r>
            <a:endParaRPr b="1" lang="en-US"/>
          </a:p>
        </p:txBody>
      </p:sp>
      <p:sp>
        <p:nvSpPr>
          <p:cNvPr id="1048668" name=""/>
          <p:cNvSpPr>
            <a:spLocks noGrp="1"/>
          </p:cNvSpPr>
          <p:nvPr>
            <p:ph type="subTitle" idx="1"/>
          </p:nvPr>
        </p:nvSpPr>
        <p:spPr>
          <a:xfrm>
            <a:off x="180744" y="958895"/>
            <a:ext cx="8782510" cy="5902731"/>
          </a:xfrm>
        </p:spPr>
        <p:txBody>
          <a:bodyPr/>
          <a:p>
            <a:pPr indent="-457200" marL="457200">
              <a:buFont typeface="Wingdings" charset="2"/>
              <a:buChar char="n"/>
            </a:pPr>
            <a:r>
              <a:rPr sz="2800" lang="en-US"/>
              <a:t>When all the other parameters are kept constant, the velocity of an enzyme catalysed reaction increases till it reaches the optimum pH and then decreases with further increase/decrease in pH.</a:t>
            </a:r>
            <a:endParaRPr lang="en-US"/>
          </a:p>
          <a:p>
            <a:pPr indent="-457200" marL="457200">
              <a:buFont typeface="Wingdings" charset="2"/>
              <a:buChar char="n"/>
            </a:pPr>
            <a:r>
              <a:rPr sz="2800" lang="en-US"/>
              <a:t> The activity is maximum for most of the enzymes at the biological pH of 7.4. Optimum pH for pepsin is 1.5, acid phosphatase is 4.5 and for alkaline phosphatase it is 9.8</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sp>
        <p:nvSpPr>
          <p:cNvPr id="1048669" name=""/>
          <p:cNvSpPr>
            <a:spLocks noGrp="1"/>
          </p:cNvSpPr>
          <p:nvPr>
            <p:ph type="ctrTitle"/>
          </p:nvPr>
        </p:nvSpPr>
        <p:spPr>
          <a:xfrm>
            <a:off x="529229" y="182666"/>
            <a:ext cx="7772400" cy="965420"/>
          </a:xfrm>
        </p:spPr>
        <p:txBody>
          <a:bodyPr>
            <a:noAutofit/>
          </a:bodyPr>
          <a:p>
            <a:r>
              <a:rPr b="1" sz="4000" lang="en-US"/>
              <a:t>3. Effect of Substrate Concentration:</a:t>
            </a:r>
            <a:endParaRPr b="1" lang="en-US"/>
          </a:p>
        </p:txBody>
      </p:sp>
      <p:sp>
        <p:nvSpPr>
          <p:cNvPr id="1048670" name=""/>
          <p:cNvSpPr>
            <a:spLocks noGrp="1"/>
          </p:cNvSpPr>
          <p:nvPr>
            <p:ph type="subTitle" idx="1"/>
          </p:nvPr>
        </p:nvSpPr>
        <p:spPr>
          <a:xfrm>
            <a:off x="-246562" y="1148085"/>
            <a:ext cx="9323983" cy="5615686"/>
          </a:xfrm>
        </p:spPr>
        <p:txBody>
          <a:bodyPr/>
          <a:p>
            <a:pPr indent="-457200" marL="457200">
              <a:buFont typeface="Wingdings" charset="2"/>
              <a:buChar char="n"/>
            </a:pPr>
            <a:r>
              <a:rPr sz="2800" lang="en-US"/>
              <a:t>When all the other parameters are kept constant including the enzyme concentration, then, as the substrate concentration increases the rate of reaction increases steadily, till the enzyme is saturated with the substrate. At this stage the reaction rate does not increase and remains constant. </a:t>
            </a:r>
            <a:endParaRPr lang="en-US"/>
          </a:p>
          <a:p>
            <a:pPr indent="-457200" marL="457200">
              <a:buFont typeface="Wingdings" charset="2"/>
              <a:buChar char="n"/>
            </a:pPr>
            <a:r>
              <a:rPr sz="2800" lang="en-US"/>
              <a:t>When a graph is plotted with velocity versus substrate concentration it gives a hyperbolic curve.</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41" name=""/>
        <p:cNvGrpSpPr/>
        <p:nvPr/>
      </p:nvGrpSpPr>
      <p:grpSpPr>
        <a:xfrm>
          <a:off x="0" y="0"/>
          <a:ext cx="0" cy="0"/>
          <a:chOff x="0" y="0"/>
          <a:chExt cx="0" cy="0"/>
        </a:xfrm>
      </p:grpSpPr>
      <p:sp>
        <p:nvSpPr>
          <p:cNvPr id="1048672" name=""/>
          <p:cNvSpPr>
            <a:spLocks noGrp="1"/>
          </p:cNvSpPr>
          <p:nvPr>
            <p:ph type="subTitle" idx="1"/>
          </p:nvPr>
        </p:nvSpPr>
        <p:spPr>
          <a:xfrm>
            <a:off x="0" y="0"/>
            <a:ext cx="9049985" cy="6874772"/>
          </a:xfrm>
        </p:spPr>
        <p:txBody>
          <a:bodyPr/>
          <a:p>
            <a:pPr indent="-457200" marL="457200">
              <a:buFont typeface="Wingdings" charset="2"/>
              <a:buChar char="n"/>
            </a:pPr>
            <a:r>
              <a:rPr sz="2800" lang="en-US"/>
              <a:t>This is because, as the concentration of substrate is increased, the substrate molecules combine with all available enzyme molecules at their active sites till no more active sites are available. </a:t>
            </a:r>
            <a:endParaRPr lang="en-US"/>
          </a:p>
          <a:p>
            <a:pPr indent="-457200" marL="457200">
              <a:buFont typeface="Wingdings" charset="2"/>
              <a:buChar char="n"/>
            </a:pPr>
            <a:r>
              <a:rPr sz="2800" lang="en-US"/>
              <a:t>Thus at this stage, substrate only replenishes the sites when the products are liberated and cannot increase the rate of reaction.</a:t>
            </a:r>
            <a:endParaRPr lang="en-US"/>
          </a:p>
          <a:p>
            <a:pPr indent="-457200" marL="457200">
              <a:buFont typeface="Wingdings" charset="2"/>
              <a:buChar char="n"/>
            </a:pPr>
            <a:endParaRPr lang="en-US"/>
          </a:p>
        </p:txBody>
      </p:sp>
      <p:pic>
        <p:nvPicPr>
          <p:cNvPr id="2097154" name=""/>
          <p:cNvPicPr>
            <a:picLocks/>
          </p:cNvPicPr>
          <p:nvPr/>
        </p:nvPicPr>
        <p:blipFill>
          <a:blip xmlns:r="http://schemas.openxmlformats.org/officeDocument/2006/relationships" r:embed="rId1"/>
          <a:stretch>
            <a:fillRect/>
          </a:stretch>
        </p:blipFill>
        <p:spPr>
          <a:xfrm rot="0">
            <a:off x="1388368" y="2927184"/>
            <a:ext cx="6710335" cy="3945849"/>
          </a:xfrm>
          <a:prstGeom prst="rec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42" name=""/>
        <p:cNvGrpSpPr/>
        <p:nvPr/>
      </p:nvGrpSpPr>
      <p:grpSpPr>
        <a:xfrm>
          <a:off x="0" y="0"/>
          <a:ext cx="0" cy="0"/>
          <a:chOff x="0" y="0"/>
          <a:chExt cx="0" cy="0"/>
        </a:xfrm>
      </p:grpSpPr>
      <p:sp>
        <p:nvSpPr>
          <p:cNvPr id="1048673" name=""/>
          <p:cNvSpPr>
            <a:spLocks noGrp="1"/>
          </p:cNvSpPr>
          <p:nvPr>
            <p:ph type="ctrTitle"/>
          </p:nvPr>
        </p:nvSpPr>
        <p:spPr>
          <a:xfrm>
            <a:off x="685799" y="-149771"/>
            <a:ext cx="7772400" cy="1161132"/>
          </a:xfrm>
        </p:spPr>
        <p:txBody>
          <a:bodyPr>
            <a:normAutofit fontScale="90000"/>
          </a:bodyPr>
          <a:p>
            <a:r>
              <a:rPr b="1" lang="en-US"/>
              <a:t>4</a:t>
            </a:r>
            <a:r>
              <a:rPr b="1" lang="en-US"/>
              <a:t>.En</a:t>
            </a:r>
            <a:r>
              <a:rPr b="1" lang="en-US"/>
              <a:t>z</a:t>
            </a:r>
            <a:r>
              <a:rPr b="1" lang="en-US"/>
              <a:t>yme</a:t>
            </a:r>
            <a:r>
              <a:rPr b="1" lang="en-US"/>
              <a:t> </a:t>
            </a:r>
            <a:r>
              <a:rPr b="1" lang="en-US"/>
              <a:t>c</a:t>
            </a:r>
            <a:r>
              <a:rPr b="1" lang="en-US"/>
              <a:t>o</a:t>
            </a:r>
            <a:r>
              <a:rPr b="1" lang="en-US"/>
              <a:t>n</a:t>
            </a:r>
            <a:r>
              <a:rPr b="1" lang="en-US"/>
              <a:t>c</a:t>
            </a:r>
            <a:r>
              <a:rPr b="1" lang="en-US"/>
              <a:t>e</a:t>
            </a:r>
            <a:r>
              <a:rPr b="1" lang="en-US"/>
              <a:t>n</a:t>
            </a:r>
            <a:r>
              <a:rPr b="1" lang="en-US"/>
              <a:t>t</a:t>
            </a:r>
            <a:r>
              <a:rPr b="1" lang="en-US"/>
              <a:t>r</a:t>
            </a:r>
            <a:r>
              <a:rPr b="1" lang="en-US"/>
              <a:t>a</a:t>
            </a:r>
            <a:r>
              <a:rPr b="1" lang="en-US"/>
              <a:t>tion </a:t>
            </a:r>
            <a:endParaRPr b="1" lang="en-US"/>
          </a:p>
        </p:txBody>
      </p:sp>
      <p:sp>
        <p:nvSpPr>
          <p:cNvPr id="1048674" name=""/>
          <p:cNvSpPr>
            <a:spLocks noGrp="1"/>
          </p:cNvSpPr>
          <p:nvPr>
            <p:ph type="subTitle" idx="1"/>
          </p:nvPr>
        </p:nvSpPr>
        <p:spPr>
          <a:xfrm>
            <a:off x="0" y="1011361"/>
            <a:ext cx="9115222" cy="5948397"/>
          </a:xfrm>
        </p:spPr>
        <p:txBody>
          <a:bodyPr/>
          <a:p>
            <a:pPr indent="-457200" marL="457200">
              <a:buFont typeface="Wingdings" charset="2"/>
              <a:buChar char="n"/>
            </a:pPr>
            <a:r>
              <a:rPr sz="3200" lang="en-US"/>
              <a:t>As the enzyme concentration increases, the rate of reaction increases steadily in presence of an excess amount of substrate, the other factors being kept constant.</a:t>
            </a:r>
            <a:endParaRPr lang="en-US"/>
          </a:p>
          <a:p>
            <a:r>
              <a:rPr sz="3200" lang="en-US"/>
              <a:t> </a:t>
            </a:r>
            <a:endParaRPr lang="en-US"/>
          </a:p>
          <a:p>
            <a:pPr algn="l" indent="-457200" marL="457200">
              <a:buFont typeface="Wingdings" charset="2"/>
              <a:buChar char="n"/>
            </a:pPr>
            <a:r>
              <a:rPr sz="3200" lang="en-US"/>
              <a:t>A linear curve is produced.</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75" name=""/>
          <p:cNvSpPr>
            <a:spLocks noGrp="1"/>
          </p:cNvSpPr>
          <p:nvPr>
            <p:ph type="ctrTitle"/>
          </p:nvPr>
        </p:nvSpPr>
        <p:spPr>
          <a:xfrm>
            <a:off x="685799" y="0"/>
            <a:ext cx="7772400" cy="1311179"/>
          </a:xfrm>
        </p:spPr>
        <p:txBody>
          <a:bodyPr/>
          <a:p>
            <a:r>
              <a:rPr b="1" lang="en-US"/>
              <a:t>C</a:t>
            </a:r>
            <a:r>
              <a:rPr b="1" lang="en-US"/>
              <a:t>o</a:t>
            </a:r>
            <a:r>
              <a:rPr b="1" lang="en-US"/>
              <a:t>n</a:t>
            </a:r>
            <a:r>
              <a:rPr b="1" lang="en-US"/>
              <a:t>t</a:t>
            </a:r>
            <a:r>
              <a:rPr b="1" lang="en-US"/>
              <a:t>e</a:t>
            </a:r>
            <a:r>
              <a:rPr b="1" lang="en-US"/>
              <a:t>n</a:t>
            </a:r>
            <a:r>
              <a:rPr b="1" lang="en-US"/>
              <a:t>t</a:t>
            </a:r>
            <a:r>
              <a:rPr b="1" lang="en-US"/>
              <a:t>:</a:t>
            </a:r>
            <a:endParaRPr b="1" lang="en-US"/>
          </a:p>
        </p:txBody>
      </p:sp>
      <p:sp>
        <p:nvSpPr>
          <p:cNvPr id="1048676" name=""/>
          <p:cNvSpPr>
            <a:spLocks noGrp="1"/>
          </p:cNvSpPr>
          <p:nvPr>
            <p:ph type="subTitle" idx="1"/>
          </p:nvPr>
        </p:nvSpPr>
        <p:spPr>
          <a:xfrm>
            <a:off x="118768" y="1311179"/>
            <a:ext cx="8906463" cy="5556972"/>
          </a:xfrm>
        </p:spPr>
        <p:txBody>
          <a:bodyPr/>
          <a:p>
            <a:endParaRPr lang="en-US"/>
          </a:p>
          <a:p>
            <a:pPr algn="l"/>
            <a:r>
              <a:rPr b="1" sz="3200" lang="en-US"/>
              <a:t>: 1. Meaning of Enzymes</a:t>
            </a:r>
            <a:r>
              <a:rPr b="1" sz="3200" lang="en-US"/>
              <a:t> </a:t>
            </a:r>
            <a:endParaRPr lang="en-US"/>
          </a:p>
          <a:p>
            <a:pPr algn="l"/>
            <a:r>
              <a:rPr b="1" sz="3200" lang="en-US"/>
              <a:t>2. Classification of Enzymes </a:t>
            </a:r>
            <a:endParaRPr lang="en-US"/>
          </a:p>
          <a:p>
            <a:pPr algn="l"/>
            <a:r>
              <a:rPr b="1" sz="3200" lang="en-US"/>
              <a:t>3. Mechanism of Enzyme Action </a:t>
            </a:r>
            <a:endParaRPr lang="en-US"/>
          </a:p>
          <a:p>
            <a:pPr algn="l"/>
            <a:r>
              <a:rPr b="1" sz="3200" lang="en-US"/>
              <a:t>4. Factors Affecting</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7" name=""/>
        <p:cNvGrpSpPr/>
        <p:nvPr/>
      </p:nvGrpSpPr>
      <p:grpSpPr>
        <a:xfrm>
          <a:off x="0" y="0"/>
          <a:ext cx="0" cy="0"/>
          <a:chOff x="0" y="0"/>
          <a:chExt cx="0" cy="0"/>
        </a:xfrm>
      </p:grpSpPr>
      <p:sp>
        <p:nvSpPr>
          <p:cNvPr id="1048586" name="Title 1"/>
          <p:cNvSpPr>
            <a:spLocks noGrp="1"/>
          </p:cNvSpPr>
          <p:nvPr>
            <p:ph type="ctrTitle"/>
          </p:nvPr>
        </p:nvSpPr>
        <p:spPr>
          <a:xfrm>
            <a:off x="685799" y="-531373"/>
            <a:ext cx="7772400" cy="1426440"/>
          </a:xfrm>
        </p:spPr>
        <p:txBody>
          <a:bodyPr/>
          <a:p>
            <a:r>
              <a:rPr altLang="zh-CN" b="1" lang="en-US"/>
              <a:t>M</a:t>
            </a:r>
            <a:r>
              <a:rPr altLang="zh-CN" b="1" lang="en-US"/>
              <a:t>e</a:t>
            </a:r>
            <a:r>
              <a:rPr altLang="zh-CN" b="1" lang="en-US"/>
              <a:t>a</a:t>
            </a:r>
            <a:r>
              <a:rPr altLang="zh-CN" b="1" lang="en-US"/>
              <a:t>n</a:t>
            </a:r>
            <a:r>
              <a:rPr altLang="zh-CN" b="1" lang="en-US"/>
              <a:t>i</a:t>
            </a:r>
            <a:r>
              <a:rPr altLang="zh-CN" b="1" lang="en-US"/>
              <a:t>n</a:t>
            </a:r>
            <a:r>
              <a:rPr altLang="zh-CN" b="1" lang="en-US"/>
              <a:t>g</a:t>
            </a:r>
            <a:r>
              <a:rPr altLang="zh-CN" b="1" lang="en-US"/>
              <a:t> </a:t>
            </a:r>
            <a:r>
              <a:rPr altLang="zh-CN" b="1" lang="en-US"/>
              <a:t>o</a:t>
            </a:r>
            <a:r>
              <a:rPr altLang="zh-CN" b="1" lang="en-US"/>
              <a:t>f</a:t>
            </a:r>
            <a:r>
              <a:rPr altLang="zh-CN" b="1" lang="en-US"/>
              <a:t> </a:t>
            </a:r>
            <a:r>
              <a:rPr altLang="zh-CN" b="1" lang="en-US"/>
              <a:t>E</a:t>
            </a:r>
            <a:r>
              <a:rPr altLang="zh-CN" b="1" lang="en-US"/>
              <a:t>n</a:t>
            </a:r>
            <a:r>
              <a:rPr altLang="zh-CN" b="1" lang="en-US"/>
              <a:t>z</a:t>
            </a:r>
            <a:r>
              <a:rPr altLang="zh-CN" b="1" lang="en-US"/>
              <a:t>y</a:t>
            </a:r>
            <a:r>
              <a:rPr altLang="zh-CN" b="1" lang="en-US"/>
              <a:t>me</a:t>
            </a:r>
            <a:r>
              <a:rPr altLang="zh-CN" b="1" lang="en-US"/>
              <a:t>:</a:t>
            </a:r>
            <a:r>
              <a:rPr altLang="zh-CN" b="1" lang="en-US"/>
              <a:t> </a:t>
            </a:r>
            <a:endParaRPr altLang="zh-CN" b="1" lang="en-US"/>
          </a:p>
        </p:txBody>
      </p:sp>
      <p:sp>
        <p:nvSpPr>
          <p:cNvPr id="1048587" name="Subtitle 2"/>
          <p:cNvSpPr>
            <a:spLocks noGrp="1"/>
          </p:cNvSpPr>
          <p:nvPr>
            <p:ph type="subTitle" idx="1"/>
          </p:nvPr>
        </p:nvSpPr>
        <p:spPr>
          <a:xfrm>
            <a:off x="204570" y="895066"/>
            <a:ext cx="8734858" cy="5939626"/>
          </a:xfrm>
        </p:spPr>
        <p:txBody>
          <a:bodyPr>
            <a:noAutofit/>
          </a:bodyPr>
          <a:p>
            <a:pPr indent="-457200" marL="457200">
              <a:buFont typeface="Wingdings" charset="2"/>
              <a:buChar char="n"/>
            </a:pPr>
            <a:r>
              <a:rPr altLang="zh-CN" sz="2800" lang="en-US"/>
              <a:t>Enzymes are proteinaceous (and even nucleic acids) biocatalyst which alter (generally enhance) the rate of a reaction.</a:t>
            </a:r>
            <a:endParaRPr altLang="zh-CN" sz="2800" lang="en-US"/>
          </a:p>
          <a:p>
            <a:pPr indent="-342900" marL="342900">
              <a:buFont typeface="Wingdings" charset="2"/>
              <a:buChar char="n"/>
            </a:pPr>
            <a:r>
              <a:rPr altLang="zh-CN" sz="2800" lang="en-US"/>
              <a:t>Free energy of activation and effect of catalysis:</a:t>
            </a:r>
            <a:endParaRPr altLang="zh-CN" sz="2800" lang="en-US"/>
          </a:p>
          <a:p>
            <a:pPr indent="-342900" marL="342900">
              <a:buFont typeface="Wingdings" charset="2"/>
              <a:buChar char="n"/>
            </a:pPr>
            <a:r>
              <a:rPr altLang="zh-CN" sz="2800" lang="en-US"/>
              <a:t>A chemical reaction like substrate to product, will take place when a certain number of substrate molecules at any instant, possess enough energy to attain an activated condition called the “transition state” in which the probability of making or breaking a chemical bond to form the product is very high.</a:t>
            </a:r>
            <a:endParaRPr altLang="zh-CN" sz="2800" lang="en-US"/>
          </a:p>
          <a:p>
            <a:pPr indent="-342900" marL="342900">
              <a:buFont typeface="Wingdings" charset="2"/>
              <a:buChar char="n"/>
            </a:pPr>
            <a:r>
              <a:rPr altLang="zh-CN" sz="2800" lang="en-US"/>
              <a:t> “Free energy of activation” is the amount of energy required to bring all the molecules in one gram mole of a substrate at a given temperature to the transition state.</a:t>
            </a:r>
            <a:endParaRPr altLang="zh-CN"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8" name=""/>
        <p:cNvGrpSpPr/>
        <p:nvPr/>
      </p:nvGrpSpPr>
      <p:grpSpPr>
        <a:xfrm>
          <a:off x="0" y="0"/>
          <a:ext cx="0" cy="0"/>
          <a:chOff x="0" y="0"/>
          <a:chExt cx="0" cy="0"/>
        </a:xfrm>
      </p:grpSpPr>
      <p:sp>
        <p:nvSpPr>
          <p:cNvPr id="1048589" name=""/>
          <p:cNvSpPr>
            <a:spLocks noGrp="1"/>
          </p:cNvSpPr>
          <p:nvPr>
            <p:ph type="subTitle" idx="1"/>
          </p:nvPr>
        </p:nvSpPr>
        <p:spPr>
          <a:xfrm rot="21561614">
            <a:off x="192213" y="48770"/>
            <a:ext cx="8773824" cy="6763922"/>
          </a:xfrm>
        </p:spPr>
        <p:txBody>
          <a:bodyPr/>
          <a:p>
            <a:endParaRPr lang="en-US"/>
          </a:p>
        </p:txBody>
      </p:sp>
      <p:pic>
        <p:nvPicPr>
          <p:cNvPr id="2097152" name=""/>
          <p:cNvPicPr>
            <a:picLocks/>
          </p:cNvPicPr>
          <p:nvPr/>
        </p:nvPicPr>
        <p:blipFill>
          <a:blip xmlns:r="http://schemas.openxmlformats.org/officeDocument/2006/relationships" r:embed="rId1"/>
          <a:stretch>
            <a:fillRect/>
          </a:stretch>
        </p:blipFill>
        <p:spPr>
          <a:xfrm rot="21584280">
            <a:off x="913425" y="635862"/>
            <a:ext cx="7630823" cy="6085760"/>
          </a:xfrm>
          <a:prstGeom prst="rec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650" name=""/>
          <p:cNvSpPr>
            <a:spLocks noGrp="1"/>
          </p:cNvSpPr>
          <p:nvPr>
            <p:ph type="subTitle" idx="1"/>
          </p:nvPr>
        </p:nvSpPr>
        <p:spPr>
          <a:xfrm>
            <a:off x="-103908" y="256289"/>
            <a:ext cx="9351815" cy="7026653"/>
          </a:xfrm>
        </p:spPr>
        <p:txBody>
          <a:bodyPr anchor="ctr"/>
          <a:p>
            <a:pPr algn="l" indent="-457200" marL="457200">
              <a:buFont typeface="Wingdings" charset="2"/>
              <a:buChar char="n"/>
            </a:pPr>
            <a:r>
              <a:rPr sz="2800" lang="en-US"/>
              <a:t>In presence of a catalyst, the substrate combines with it to produce a transient state having a lower energy of activation than that of the substrate alone.</a:t>
            </a:r>
            <a:endParaRPr lang="en-US"/>
          </a:p>
          <a:p>
            <a:pPr algn="l" indent="-457200" marL="457200">
              <a:buFont typeface="Wingdings" charset="2"/>
              <a:buChar char="n"/>
            </a:pPr>
            <a:r>
              <a:rPr sz="2800" lang="en-US"/>
              <a:t> This accelerates the reaction. Once the product is formed, the enzyme (catalyst) is free to combine with another molecule of the substrate and repeat the process. </a:t>
            </a:r>
            <a:endParaRPr lang="en-US"/>
          </a:p>
          <a:p>
            <a:pPr algn="l" indent="-457200" marL="457200">
              <a:buFont typeface="Wingdings" charset="2"/>
              <a:buChar char="n"/>
            </a:pPr>
            <a:r>
              <a:rPr sz="2800" lang="en-US"/>
              <a:t>Though there is a change in the free energy of activation in presence of an enzyme, the overall free energy change of the reaction remains the same whether the reaction is catalysed by an enzyme or not.</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sp>
        <p:nvSpPr>
          <p:cNvPr id="1048651" name=""/>
          <p:cNvSpPr>
            <a:spLocks noGrp="1"/>
          </p:cNvSpPr>
          <p:nvPr>
            <p:ph type="ctrTitle"/>
          </p:nvPr>
        </p:nvSpPr>
        <p:spPr>
          <a:xfrm>
            <a:off x="120793" y="161203"/>
            <a:ext cx="8960862" cy="1199139"/>
          </a:xfrm>
        </p:spPr>
        <p:txBody>
          <a:bodyPr/>
          <a:p>
            <a:r>
              <a:rPr b="1" lang="en-US"/>
              <a:t>Classification of Enzymes:</a:t>
            </a:r>
            <a:endParaRPr b="1" lang="en-US"/>
          </a:p>
        </p:txBody>
      </p:sp>
      <p:sp>
        <p:nvSpPr>
          <p:cNvPr id="1048652" name=""/>
          <p:cNvSpPr>
            <a:spLocks noGrp="1"/>
          </p:cNvSpPr>
          <p:nvPr>
            <p:ph type="subTitle" idx="1"/>
          </p:nvPr>
        </p:nvSpPr>
        <p:spPr>
          <a:xfrm>
            <a:off x="285748" y="1360342"/>
            <a:ext cx="8858251" cy="5493904"/>
          </a:xfrm>
        </p:spPr>
        <p:txBody>
          <a:bodyPr>
            <a:normAutofit/>
          </a:bodyPr>
          <a:p>
            <a:r>
              <a:rPr sz="3200" lang="en-US"/>
              <a:t>Enzymes are broadly divided into six groups based on the type of reaction catalysed.</a:t>
            </a:r>
            <a:endParaRPr sz="3200" lang="en-US"/>
          </a:p>
          <a:p>
            <a:pPr algn="l"/>
            <a:r>
              <a:rPr sz="3200" lang="en-US"/>
              <a:t>They are</a:t>
            </a:r>
            <a:r>
              <a:rPr sz="3200" lang="en-US"/>
              <a:t>:</a:t>
            </a:r>
            <a:endParaRPr sz="3200" lang="en-US"/>
          </a:p>
          <a:p>
            <a:pPr algn="l"/>
            <a:endParaRPr sz="3200" lang="en-US"/>
          </a:p>
          <a:p>
            <a:pPr algn="l"/>
            <a:r>
              <a:rPr b="1" sz="3200" lang="en-US">
                <a:solidFill>
                  <a:srgbClr val="008000"/>
                </a:solidFill>
              </a:rPr>
              <a:t> </a:t>
            </a:r>
            <a:r>
              <a:rPr b="1" sz="3200" lang="en-US">
                <a:solidFill>
                  <a:srgbClr val="008000"/>
                </a:solidFill>
              </a:rPr>
              <a:t> </a:t>
            </a:r>
            <a:r>
              <a:rPr b="1" sz="3200" lang="en-US">
                <a:solidFill>
                  <a:srgbClr val="008000"/>
                </a:solidFill>
              </a:rPr>
              <a:t>(1) Oxidoreductases</a:t>
            </a:r>
            <a:endParaRPr b="1" sz="3200" lang="en-US">
              <a:solidFill>
                <a:srgbClr val="008000"/>
              </a:solidFill>
            </a:endParaRPr>
          </a:p>
          <a:p>
            <a:pPr algn="l"/>
            <a:r>
              <a:rPr b="1" sz="3200" lang="en-US">
                <a:solidFill>
                  <a:srgbClr val="008000"/>
                </a:solidFill>
              </a:rPr>
              <a:t>(2) Transferases</a:t>
            </a:r>
            <a:endParaRPr b="1" sz="3200" lang="en-US">
              <a:solidFill>
                <a:srgbClr val="008000"/>
              </a:solidFill>
            </a:endParaRPr>
          </a:p>
          <a:p>
            <a:pPr algn="l"/>
            <a:r>
              <a:rPr b="1" sz="3200" lang="en-US">
                <a:solidFill>
                  <a:srgbClr val="008000"/>
                </a:solidFill>
              </a:rPr>
              <a:t>3) Hydrolases</a:t>
            </a:r>
            <a:endParaRPr b="1" sz="3200" lang="en-US">
              <a:solidFill>
                <a:srgbClr val="008000"/>
              </a:solidFill>
            </a:endParaRPr>
          </a:p>
          <a:p>
            <a:pPr algn="l"/>
            <a:r>
              <a:rPr b="1" sz="3200" lang="en-US">
                <a:solidFill>
                  <a:srgbClr val="008000"/>
                </a:solidFill>
              </a:rPr>
              <a:t>(4) Lyases</a:t>
            </a:r>
            <a:endParaRPr b="1" sz="3200" lang="en-US">
              <a:solidFill>
                <a:srgbClr val="008000"/>
              </a:solidFill>
            </a:endParaRPr>
          </a:p>
          <a:p>
            <a:pPr algn="l"/>
            <a:r>
              <a:rPr b="1" sz="3200" lang="en-US">
                <a:solidFill>
                  <a:srgbClr val="008000"/>
                </a:solidFill>
              </a:rPr>
              <a:t>(5) Isomerases and</a:t>
            </a:r>
            <a:endParaRPr b="1" sz="3200" lang="en-US">
              <a:solidFill>
                <a:srgbClr val="008000"/>
              </a:solidFill>
            </a:endParaRPr>
          </a:p>
          <a:p>
            <a:pPr algn="l"/>
            <a:r>
              <a:rPr b="1" sz="3200" lang="en-US">
                <a:solidFill>
                  <a:srgbClr val="008000"/>
                </a:solidFill>
              </a:rPr>
              <a:t>(6) Ligases.</a:t>
            </a:r>
            <a:endParaRPr b="1" lang="en-US">
              <a:solidFill>
                <a:srgbClr val="008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653" name=""/>
          <p:cNvSpPr>
            <a:spLocks noGrp="1"/>
          </p:cNvSpPr>
          <p:nvPr>
            <p:ph type="ctrTitle"/>
          </p:nvPr>
        </p:nvSpPr>
        <p:spPr>
          <a:xfrm>
            <a:off x="685799" y="0"/>
            <a:ext cx="7772400" cy="1186151"/>
          </a:xfrm>
        </p:spPr>
        <p:txBody>
          <a:bodyPr/>
          <a:p>
            <a:r>
              <a:rPr lang="en-US"/>
              <a:t>(a) Oxidoreductases:</a:t>
            </a:r>
            <a:endParaRPr lang="en-US"/>
          </a:p>
        </p:txBody>
      </p:sp>
      <p:sp>
        <p:nvSpPr>
          <p:cNvPr id="1048654" name=""/>
          <p:cNvSpPr>
            <a:spLocks noGrp="1"/>
          </p:cNvSpPr>
          <p:nvPr>
            <p:ph type="subTitle" idx="1"/>
          </p:nvPr>
        </p:nvSpPr>
        <p:spPr>
          <a:xfrm>
            <a:off x="327319" y="1305648"/>
            <a:ext cx="8816680" cy="5552352"/>
          </a:xfrm>
        </p:spPr>
        <p:txBody>
          <a:bodyPr/>
          <a:p>
            <a:r>
              <a:rPr sz="3200" lang="en-US"/>
              <a:t>Enzymes which bring about oxidation and reduction reactions.</a:t>
            </a:r>
            <a:endParaRPr sz="3200" lang="en-US"/>
          </a:p>
          <a:p>
            <a:r>
              <a:rPr sz="3200" lang="en-US"/>
              <a:t>Ex. Pyruvate + NADH—lactate dehydrogenase → Lactate + NAD +</a:t>
            </a:r>
            <a:endParaRPr sz="3200" lang="en-US"/>
          </a:p>
          <a:p>
            <a:r>
              <a:rPr sz="3200" lang="en-US"/>
              <a:t>Glutamic acid + NAD—glutamate dehydrogenase → α-ketoglutarate + NH3 + NADH</a:t>
            </a:r>
            <a:endParaRPr sz="3200"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655" name=""/>
          <p:cNvSpPr>
            <a:spLocks noGrp="1"/>
          </p:cNvSpPr>
          <p:nvPr>
            <p:ph type="ctrTitle"/>
          </p:nvPr>
        </p:nvSpPr>
        <p:spPr>
          <a:xfrm>
            <a:off x="685799" y="-469607"/>
            <a:ext cx="7772400" cy="1513161"/>
          </a:xfrm>
        </p:spPr>
        <p:txBody>
          <a:bodyPr/>
          <a:p>
            <a:r>
              <a:rPr lang="en-US"/>
              <a:t>(b) Transferases:</a:t>
            </a:r>
            <a:endParaRPr lang="en-US"/>
          </a:p>
        </p:txBody>
      </p:sp>
      <p:sp>
        <p:nvSpPr>
          <p:cNvPr id="1048656" name=""/>
          <p:cNvSpPr>
            <a:spLocks noGrp="1"/>
          </p:cNvSpPr>
          <p:nvPr>
            <p:ph type="subTitle" idx="1"/>
          </p:nvPr>
        </p:nvSpPr>
        <p:spPr>
          <a:xfrm>
            <a:off x="286126" y="1043553"/>
            <a:ext cx="8857874" cy="5639316"/>
          </a:xfrm>
        </p:spPr>
        <p:txBody>
          <a:bodyPr/>
          <a:p>
            <a:r>
              <a:rPr sz="2800" lang="en-US"/>
              <a:t>Enzymes which catalyze transfer of groups from one substrate to another, other than hydrogen. </a:t>
            </a:r>
            <a:endParaRPr sz="2800" lang="en-US"/>
          </a:p>
          <a:p>
            <a:r>
              <a:rPr sz="2800" lang="en-US"/>
              <a:t>Ex. Transaminase catalyses transfer of amino group from amino acid to a keto acid to form a new keto acid and a new amino acid.</a:t>
            </a:r>
            <a:endParaRPr sz="2800" lang="en-US"/>
          </a:p>
          <a:p>
            <a:endParaRPr sz="2800" lang="en-US"/>
          </a:p>
          <a:p>
            <a:r>
              <a:rPr sz="2800" lang="en-US"/>
              <a:t>Ex. (α-Ketoglutarate + Alanine—alanine aminotransferase → Glutamate + Pyruvate</a:t>
            </a:r>
            <a:endParaRPr sz="2800" lang="en-US"/>
          </a:p>
          <a:p>
            <a:r>
              <a:rPr sz="2800" lang="en-US"/>
              <a:t>Aspartate + α-Ketoglutarate —aspartate aminotransferase Oxaloacetate + Glutamate</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658" name=""/>
          <p:cNvSpPr>
            <a:spLocks noGrp="1"/>
          </p:cNvSpPr>
          <p:nvPr>
            <p:ph type="subTitle" idx="1"/>
          </p:nvPr>
        </p:nvSpPr>
        <p:spPr>
          <a:xfrm>
            <a:off x="635354" y="0"/>
            <a:ext cx="7873291" cy="6829730"/>
          </a:xfrm>
        </p:spPr>
        <p:txBody>
          <a:bodyPr>
            <a:normAutofit/>
          </a:bodyPr>
          <a:p>
            <a:pPr algn="l"/>
            <a:r>
              <a:rPr b="1" sz="2800" lang="en-US"/>
              <a:t>(c) Hydrolases</a:t>
            </a:r>
            <a:r>
              <a:rPr lang="en-US"/>
              <a:t>:</a:t>
            </a:r>
            <a:endParaRPr lang="en-US"/>
          </a:p>
          <a:p>
            <a:r>
              <a:rPr lang="en-US"/>
              <a:t>Those enzymes which catalyse the breakage of bonds with addition of water (hydrolysis). All the digestive enzymes are hydrolases. Ex. Pepsin, trypsin, amylase, maltase.</a:t>
            </a:r>
            <a:endParaRPr lang="en-US"/>
          </a:p>
          <a:p>
            <a:pPr algn="l"/>
            <a:r>
              <a:rPr b="1" sz="2800" lang="en-US"/>
              <a:t>(d) Lyases</a:t>
            </a:r>
            <a:r>
              <a:rPr lang="en-US"/>
              <a:t>:</a:t>
            </a:r>
            <a:endParaRPr lang="en-US"/>
          </a:p>
          <a:p>
            <a:r>
              <a:rPr lang="en-US"/>
              <a:t>Those enzymes which catalyse the breakage of a compound into two substances by mechanism other than addition of water. The resulting product always has a double bond.</a:t>
            </a:r>
            <a:endParaRPr lang="en-US"/>
          </a:p>
          <a:p>
            <a:r>
              <a:rPr lang="en-US"/>
              <a:t>Ex. Fructose-1-6-diphosphate—ALDOLASE → Glyceraldehyde-3-phosphate + DHAP</a:t>
            </a:r>
            <a:endParaRPr lang="en-US"/>
          </a:p>
          <a:p>
            <a:pPr algn="l"/>
            <a:r>
              <a:rPr b="1" sz="2800" lang="en-US"/>
              <a:t>(e) Isomerases</a:t>
            </a:r>
            <a:r>
              <a:rPr lang="en-US"/>
              <a:t>:</a:t>
            </a:r>
            <a:endParaRPr lang="en-US"/>
          </a:p>
          <a:p>
            <a:r>
              <a:rPr lang="en-US"/>
              <a:t>Those enzymes which catalyse the inter-conversion of optical and geometric isomers.</a:t>
            </a:r>
            <a:endParaRPr lang="en-US"/>
          </a:p>
          <a:p>
            <a:r>
              <a:rPr lang="en-US"/>
              <a:t>Ex. Glyceraldehyde-3-phosphate—ISOMERASE → Dihydroxyacetone phosphate</a:t>
            </a:r>
            <a:endParaRPr lang="en-US"/>
          </a:p>
        </p:txBody>
      </p:sp>
    </p:spTree>
  </p:cSld>
  <p:clrMapOvr>
    <a:masterClrMapping/>
  </p:clrMapOvr>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Office</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creator>RMX1825</dc:creator>
  <dcterms:created xsi:type="dcterms:W3CDTF">2015-05-11T11:30:45Z</dcterms:created>
  <dcterms:modified xsi:type="dcterms:W3CDTF">2023-02-19T11:10:27Z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9738fbcc12ba43e7aa89e20324dca7b1</vt:lpwstr>
  </property>
</Properties>
</file>