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65" r:id="rId2"/>
    <p:sldId id="259" r:id="rId3"/>
    <p:sldId id="260" r:id="rId4"/>
    <p:sldId id="261" r:id="rId5"/>
    <p:sldId id="263" r:id="rId6"/>
    <p:sldId id="262" r:id="rId7"/>
    <p:sldId id="264" r:id="rId8"/>
    <p:sldId id="266" r:id="rId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124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41"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42"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43"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44"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5"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46"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extLst>
      <p:ext uri="{BB962C8B-B14F-4D97-AF65-F5344CB8AC3E}">
        <p14:creationId xmlns:p14="http://schemas.microsoft.com/office/powerpoint/2010/main" val="69122049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lang="en-US" altLang="zh-CN" smtClean="0"/>
              <a:t>Click to edit Master title style</a:t>
            </a:r>
            <a:endParaRPr lang="en-US" dirty="0"/>
          </a:p>
        </p:txBody>
      </p:sp>
      <p:sp>
        <p:nvSpPr>
          <p:cNvPr id="104858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smtClean="0"/>
              <a:t>Click to edit Master subtitle style</a:t>
            </a:r>
            <a:endParaRPr lang="en-US" dirty="0"/>
          </a:p>
        </p:txBody>
      </p:sp>
      <p:sp>
        <p:nvSpPr>
          <p:cNvPr id="1048583"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584" name="Footer Placeholder 4"/>
          <p:cNvSpPr>
            <a:spLocks noGrp="1"/>
          </p:cNvSpPr>
          <p:nvPr>
            <p:ph type="ftr" sz="quarter" idx="11"/>
          </p:nvPr>
        </p:nvSpPr>
        <p:spPr/>
        <p:txBody>
          <a:bodyPr/>
          <a:lstStyle/>
          <a:p>
            <a:endParaRPr lang="zh-CN" altLang="en-US"/>
          </a:p>
        </p:txBody>
      </p:sp>
      <p:sp>
        <p:nvSpPr>
          <p:cNvPr id="1048585"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08" name="Title 1"/>
          <p:cNvSpPr>
            <a:spLocks noGrp="1"/>
          </p:cNvSpPr>
          <p:nvPr>
            <p:ph type="title"/>
          </p:nvPr>
        </p:nvSpPr>
        <p:spPr/>
        <p:txBody>
          <a:bodyPr/>
          <a:lstStyle/>
          <a:p>
            <a:r>
              <a:rPr lang="en-US" altLang="zh-CN" smtClean="0"/>
              <a:t>Click to edit Master title style</a:t>
            </a:r>
            <a:endParaRPr lang="en-US" dirty="0"/>
          </a:p>
        </p:txBody>
      </p:sp>
      <p:sp>
        <p:nvSpPr>
          <p:cNvPr id="1048609"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10"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11" name="Footer Placeholder 4"/>
          <p:cNvSpPr>
            <a:spLocks noGrp="1"/>
          </p:cNvSpPr>
          <p:nvPr>
            <p:ph type="ftr" sz="quarter" idx="11"/>
          </p:nvPr>
        </p:nvSpPr>
        <p:spPr/>
        <p:txBody>
          <a:bodyPr/>
          <a:lstStyle/>
          <a:p>
            <a:endParaRPr lang="zh-CN" altLang="en-US"/>
          </a:p>
        </p:txBody>
      </p:sp>
      <p:sp>
        <p:nvSpPr>
          <p:cNvPr id="1048612"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592" name="Vertical Title 1"/>
          <p:cNvSpPr>
            <a:spLocks noGrp="1"/>
          </p:cNvSpPr>
          <p:nvPr>
            <p:ph type="title" orient="vert"/>
          </p:nvPr>
        </p:nvSpPr>
        <p:spPr>
          <a:xfrm>
            <a:off x="6543675" y="365125"/>
            <a:ext cx="1971675" cy="5811838"/>
          </a:xfrm>
        </p:spPr>
        <p:txBody>
          <a:bodyPr vert="eaVert"/>
          <a:lstStyle/>
          <a:p>
            <a:r>
              <a:rPr lang="en-US" altLang="zh-CN" smtClean="0"/>
              <a:t>Click to edit Master title style</a:t>
            </a:r>
            <a:endParaRPr lang="en-US" dirty="0"/>
          </a:p>
        </p:txBody>
      </p:sp>
      <p:sp>
        <p:nvSpPr>
          <p:cNvPr id="1048593" name="Vertical Text Placeholder 2"/>
          <p:cNvSpPr>
            <a:spLocks noGrp="1"/>
          </p:cNvSpPr>
          <p:nvPr>
            <p:ph type="body" orient="vert" idx="1"/>
          </p:nvPr>
        </p:nvSpPr>
        <p:spPr>
          <a:xfrm>
            <a:off x="628650" y="365125"/>
            <a:ext cx="5800725" cy="5811838"/>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594"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595" name="Footer Placeholder 4"/>
          <p:cNvSpPr>
            <a:spLocks noGrp="1"/>
          </p:cNvSpPr>
          <p:nvPr>
            <p:ph type="ftr" sz="quarter" idx="11"/>
          </p:nvPr>
        </p:nvSpPr>
        <p:spPr/>
        <p:txBody>
          <a:bodyPr/>
          <a:lstStyle/>
          <a:p>
            <a:endParaRPr lang="zh-CN" altLang="en-US"/>
          </a:p>
        </p:txBody>
      </p:sp>
      <p:sp>
        <p:nvSpPr>
          <p:cNvPr id="1048596"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97" name="Title 1"/>
          <p:cNvSpPr>
            <a:spLocks noGrp="1"/>
          </p:cNvSpPr>
          <p:nvPr>
            <p:ph type="title"/>
          </p:nvPr>
        </p:nvSpPr>
        <p:spPr/>
        <p:txBody>
          <a:bodyPr/>
          <a:lstStyle/>
          <a:p>
            <a:r>
              <a:rPr lang="en-US" altLang="zh-CN" smtClean="0"/>
              <a:t>Click to edit Master title style</a:t>
            </a:r>
            <a:endParaRPr lang="en-US" dirty="0"/>
          </a:p>
        </p:txBody>
      </p:sp>
      <p:sp>
        <p:nvSpPr>
          <p:cNvPr id="1048598"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599"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00" name="Footer Placeholder 4"/>
          <p:cNvSpPr>
            <a:spLocks noGrp="1"/>
          </p:cNvSpPr>
          <p:nvPr>
            <p:ph type="ftr" sz="quarter" idx="11"/>
          </p:nvPr>
        </p:nvSpPr>
        <p:spPr/>
        <p:txBody>
          <a:bodyPr/>
          <a:lstStyle/>
          <a:p>
            <a:endParaRPr lang="zh-CN" altLang="en-US"/>
          </a:p>
        </p:txBody>
      </p:sp>
      <p:sp>
        <p:nvSpPr>
          <p:cNvPr id="1048601"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13" name="Title 1"/>
          <p:cNvSpPr>
            <a:spLocks noGrp="1"/>
          </p:cNvSpPr>
          <p:nvPr>
            <p:ph type="title"/>
          </p:nvPr>
        </p:nvSpPr>
        <p:spPr>
          <a:xfrm>
            <a:off x="623888" y="1709739"/>
            <a:ext cx="7886700" cy="2852737"/>
          </a:xfrm>
        </p:spPr>
        <p:txBody>
          <a:bodyPr anchor="b"/>
          <a:lstStyle>
            <a:lvl1pPr>
              <a:defRPr sz="6000"/>
            </a:lvl1pPr>
          </a:lstStyle>
          <a:p>
            <a:r>
              <a:rPr lang="en-US" altLang="zh-CN" smtClean="0"/>
              <a:t>Click to edit Master title style</a:t>
            </a:r>
            <a:endParaRPr lang="en-US" dirty="0"/>
          </a:p>
        </p:txBody>
      </p:sp>
      <p:sp>
        <p:nvSpPr>
          <p:cNvPr id="1048614"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smtClean="0"/>
              <a:t>Click to edit Master text styles</a:t>
            </a:r>
          </a:p>
        </p:txBody>
      </p:sp>
      <p:sp>
        <p:nvSpPr>
          <p:cNvPr id="1048615"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16" name="Footer Placeholder 4"/>
          <p:cNvSpPr>
            <a:spLocks noGrp="1"/>
          </p:cNvSpPr>
          <p:nvPr>
            <p:ph type="ftr" sz="quarter" idx="11"/>
          </p:nvPr>
        </p:nvSpPr>
        <p:spPr/>
        <p:txBody>
          <a:bodyPr/>
          <a:lstStyle/>
          <a:p>
            <a:endParaRPr lang="zh-CN" altLang="en-US"/>
          </a:p>
        </p:txBody>
      </p:sp>
      <p:sp>
        <p:nvSpPr>
          <p:cNvPr id="1048617"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18" name="Title 1"/>
          <p:cNvSpPr>
            <a:spLocks noGrp="1"/>
          </p:cNvSpPr>
          <p:nvPr>
            <p:ph type="title"/>
          </p:nvPr>
        </p:nvSpPr>
        <p:spPr/>
        <p:txBody>
          <a:bodyPr/>
          <a:lstStyle/>
          <a:p>
            <a:r>
              <a:rPr lang="en-US" altLang="zh-CN" smtClean="0"/>
              <a:t>Click to edit Master title style</a:t>
            </a:r>
            <a:endParaRPr lang="en-US" dirty="0"/>
          </a:p>
        </p:txBody>
      </p:sp>
      <p:sp>
        <p:nvSpPr>
          <p:cNvPr id="1048619" name="Content Placeholder 2"/>
          <p:cNvSpPr>
            <a:spLocks noGrp="1"/>
          </p:cNvSpPr>
          <p:nvPr>
            <p:ph sz="half" idx="1"/>
          </p:nvPr>
        </p:nvSpPr>
        <p:spPr>
          <a:xfrm>
            <a:off x="628650" y="1825625"/>
            <a:ext cx="3886200" cy="435133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0" name="Content Placeholder 3"/>
          <p:cNvSpPr>
            <a:spLocks noGrp="1"/>
          </p:cNvSpPr>
          <p:nvPr>
            <p:ph sz="half" idx="2"/>
          </p:nvPr>
        </p:nvSpPr>
        <p:spPr>
          <a:xfrm>
            <a:off x="4629150" y="1825625"/>
            <a:ext cx="3886200" cy="435133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1" name="Date Placeholder 4"/>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22" name="Footer Placeholder 5"/>
          <p:cNvSpPr>
            <a:spLocks noGrp="1"/>
          </p:cNvSpPr>
          <p:nvPr>
            <p:ph type="ftr" sz="quarter" idx="11"/>
          </p:nvPr>
        </p:nvSpPr>
        <p:spPr/>
        <p:txBody>
          <a:bodyPr/>
          <a:lstStyle/>
          <a:p>
            <a:endParaRPr lang="zh-CN" altLang="en-US"/>
          </a:p>
        </p:txBody>
      </p:sp>
      <p:sp>
        <p:nvSpPr>
          <p:cNvPr id="1048623"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24" name="Title 1"/>
          <p:cNvSpPr>
            <a:spLocks noGrp="1"/>
          </p:cNvSpPr>
          <p:nvPr>
            <p:ph type="title"/>
          </p:nvPr>
        </p:nvSpPr>
        <p:spPr>
          <a:xfrm>
            <a:off x="629841" y="365126"/>
            <a:ext cx="7886700" cy="1325563"/>
          </a:xfrm>
        </p:spPr>
        <p:txBody>
          <a:bodyPr/>
          <a:lstStyle/>
          <a:p>
            <a:r>
              <a:rPr lang="en-US" altLang="zh-CN" smtClean="0"/>
              <a:t>Click to edit Master title style</a:t>
            </a:r>
            <a:endParaRPr lang="en-US" dirty="0"/>
          </a:p>
        </p:txBody>
      </p:sp>
      <p:sp>
        <p:nvSpPr>
          <p:cNvPr id="1048625"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1048626" name="Content Placeholder 3"/>
          <p:cNvSpPr>
            <a:spLocks noGrp="1"/>
          </p:cNvSpPr>
          <p:nvPr>
            <p:ph sz="half" idx="2"/>
          </p:nvPr>
        </p:nvSpPr>
        <p:spPr>
          <a:xfrm>
            <a:off x="629842" y="2505075"/>
            <a:ext cx="3868340" cy="368458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7"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1048628" name="Content Placeholder 5"/>
          <p:cNvSpPr>
            <a:spLocks noGrp="1"/>
          </p:cNvSpPr>
          <p:nvPr>
            <p:ph sz="quarter" idx="4"/>
          </p:nvPr>
        </p:nvSpPr>
        <p:spPr>
          <a:xfrm>
            <a:off x="4629150" y="2505075"/>
            <a:ext cx="3887391" cy="368458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9" name="Date Placeholder 6"/>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30" name="Footer Placeholder 7"/>
          <p:cNvSpPr>
            <a:spLocks noGrp="1"/>
          </p:cNvSpPr>
          <p:nvPr>
            <p:ph type="ftr" sz="quarter" idx="11"/>
          </p:nvPr>
        </p:nvSpPr>
        <p:spPr/>
        <p:txBody>
          <a:bodyPr/>
          <a:lstStyle/>
          <a:p>
            <a:endParaRPr lang="zh-CN" altLang="en-US"/>
          </a:p>
        </p:txBody>
      </p:sp>
      <p:sp>
        <p:nvSpPr>
          <p:cNvPr id="1048631" name="Slide Number Placeholder 8"/>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588" name="Title 1"/>
          <p:cNvSpPr>
            <a:spLocks noGrp="1"/>
          </p:cNvSpPr>
          <p:nvPr>
            <p:ph type="title"/>
          </p:nvPr>
        </p:nvSpPr>
        <p:spPr/>
        <p:txBody>
          <a:bodyPr/>
          <a:lstStyle/>
          <a:p>
            <a:r>
              <a:rPr lang="en-US" altLang="zh-CN" smtClean="0"/>
              <a:t>Click to edit Master title style</a:t>
            </a:r>
            <a:endParaRPr lang="en-US" dirty="0"/>
          </a:p>
        </p:txBody>
      </p:sp>
      <p:sp>
        <p:nvSpPr>
          <p:cNvPr id="1048589" name="Date Placeholder 2"/>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590" name="Footer Placeholder 3"/>
          <p:cNvSpPr>
            <a:spLocks noGrp="1"/>
          </p:cNvSpPr>
          <p:nvPr>
            <p:ph type="ftr" sz="quarter" idx="11"/>
          </p:nvPr>
        </p:nvSpPr>
        <p:spPr/>
        <p:txBody>
          <a:bodyPr/>
          <a:lstStyle/>
          <a:p>
            <a:endParaRPr lang="zh-CN" altLang="en-US"/>
          </a:p>
        </p:txBody>
      </p:sp>
      <p:sp>
        <p:nvSpPr>
          <p:cNvPr id="1048591" name="Slide Number Placeholder 4"/>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32" name="Date Placeholder 1"/>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33" name="Footer Placeholder 2"/>
          <p:cNvSpPr>
            <a:spLocks noGrp="1"/>
          </p:cNvSpPr>
          <p:nvPr>
            <p:ph type="ftr" sz="quarter" idx="11"/>
          </p:nvPr>
        </p:nvSpPr>
        <p:spPr/>
        <p:txBody>
          <a:bodyPr/>
          <a:lstStyle/>
          <a:p>
            <a:endParaRPr lang="zh-CN" altLang="en-US"/>
          </a:p>
        </p:txBody>
      </p:sp>
      <p:sp>
        <p:nvSpPr>
          <p:cNvPr id="1048634" name="Slide Number Placeholder 3"/>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35" name="Title 1"/>
          <p:cNvSpPr>
            <a:spLocks noGrp="1"/>
          </p:cNvSpPr>
          <p:nvPr>
            <p:ph type="title"/>
          </p:nvPr>
        </p:nvSpPr>
        <p:spPr>
          <a:xfrm>
            <a:off x="629841" y="457200"/>
            <a:ext cx="2949178" cy="1600200"/>
          </a:xfrm>
        </p:spPr>
        <p:txBody>
          <a:bodyPr anchor="b"/>
          <a:lstStyle>
            <a:lvl1pPr>
              <a:defRPr sz="3200"/>
            </a:lvl1pPr>
          </a:lstStyle>
          <a:p>
            <a:r>
              <a:rPr lang="en-US" altLang="zh-CN" smtClean="0"/>
              <a:t>Click to edit Master title style</a:t>
            </a:r>
            <a:endParaRPr lang="en-US" dirty="0"/>
          </a:p>
        </p:txBody>
      </p:sp>
      <p:sp>
        <p:nvSpPr>
          <p:cNvPr id="1048636"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37"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Click to edit Master text styles</a:t>
            </a:r>
          </a:p>
        </p:txBody>
      </p:sp>
      <p:sp>
        <p:nvSpPr>
          <p:cNvPr id="1048638" name="Date Placeholder 4"/>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39" name="Footer Placeholder 5"/>
          <p:cNvSpPr>
            <a:spLocks noGrp="1"/>
          </p:cNvSpPr>
          <p:nvPr>
            <p:ph type="ftr" sz="quarter" idx="11"/>
          </p:nvPr>
        </p:nvSpPr>
        <p:spPr/>
        <p:txBody>
          <a:bodyPr/>
          <a:lstStyle/>
          <a:p>
            <a:endParaRPr lang="zh-CN" altLang="en-US"/>
          </a:p>
        </p:txBody>
      </p:sp>
      <p:sp>
        <p:nvSpPr>
          <p:cNvPr id="1048640"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02" name="Title 1"/>
          <p:cNvSpPr>
            <a:spLocks noGrp="1"/>
          </p:cNvSpPr>
          <p:nvPr>
            <p:ph type="title"/>
          </p:nvPr>
        </p:nvSpPr>
        <p:spPr>
          <a:xfrm>
            <a:off x="629841" y="457200"/>
            <a:ext cx="2949178" cy="1600200"/>
          </a:xfrm>
        </p:spPr>
        <p:txBody>
          <a:bodyPr anchor="b"/>
          <a:lstStyle>
            <a:lvl1pPr>
              <a:defRPr sz="3200"/>
            </a:lvl1pPr>
          </a:lstStyle>
          <a:p>
            <a:r>
              <a:rPr lang="en-US" altLang="zh-CN" smtClean="0"/>
              <a:t>Click to edit Master title style</a:t>
            </a:r>
            <a:endParaRPr lang="en-US" dirty="0"/>
          </a:p>
        </p:txBody>
      </p:sp>
      <p:sp>
        <p:nvSpPr>
          <p:cNvPr id="104860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zh-CN" smtClean="0"/>
              <a:t>Click icon to add picture</a:t>
            </a:r>
            <a:endParaRPr lang="en-US" dirty="0"/>
          </a:p>
        </p:txBody>
      </p:sp>
      <p:sp>
        <p:nvSpPr>
          <p:cNvPr id="104860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Click to edit Master text styles</a:t>
            </a:r>
          </a:p>
        </p:txBody>
      </p:sp>
      <p:sp>
        <p:nvSpPr>
          <p:cNvPr id="1048605" name="Date Placeholder 4"/>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06" name="Footer Placeholder 5"/>
          <p:cNvSpPr>
            <a:spLocks noGrp="1"/>
          </p:cNvSpPr>
          <p:nvPr>
            <p:ph type="ftr" sz="quarter" idx="11"/>
          </p:nvPr>
        </p:nvSpPr>
        <p:spPr/>
        <p:txBody>
          <a:bodyPr/>
          <a:lstStyle/>
          <a:p>
            <a:endParaRPr lang="zh-CN" altLang="en-US"/>
          </a:p>
        </p:txBody>
      </p:sp>
      <p:sp>
        <p:nvSpPr>
          <p:cNvPr id="1048607"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ltLang="zh-CN" smtClean="0"/>
              <a:t>Click to edit Master title style</a:t>
            </a:r>
            <a:endParaRPr lang="en-US" dirty="0"/>
          </a:p>
        </p:txBody>
      </p:sp>
      <p:sp>
        <p:nvSpPr>
          <p:cNvPr id="1048577"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578"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BC1078-46ED-40F9-8930-935BAD7C2B02}" type="datetimeFigureOut">
              <a:rPr lang="zh-CN" altLang="en-US" smtClean="0"/>
              <a:t>2023/2/24</a:t>
            </a:fld>
            <a:endParaRPr lang="zh-CN" altLang="en-US"/>
          </a:p>
        </p:txBody>
      </p:sp>
      <p:sp>
        <p:nvSpPr>
          <p:cNvPr id="1048579"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1048580"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B52ADC-5BFA-4FBD-BEE2-16096B7F416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7" name="Title 1048656"/>
          <p:cNvSpPr>
            <a:spLocks noGrp="1"/>
          </p:cNvSpPr>
          <p:nvPr>
            <p:ph type="ctrTitle"/>
          </p:nvPr>
        </p:nvSpPr>
        <p:spPr>
          <a:xfrm>
            <a:off x="685799" y="160391"/>
            <a:ext cx="7772400" cy="1108614"/>
          </a:xfrm>
        </p:spPr>
        <p:txBody>
          <a:bodyPr/>
          <a:lstStyle/>
          <a:p>
            <a:r>
              <a:rPr lang="en-US"/>
              <a:t>Content:</a:t>
            </a:r>
          </a:p>
        </p:txBody>
      </p:sp>
      <p:sp>
        <p:nvSpPr>
          <p:cNvPr id="1048658" name="Subtitle 1048657"/>
          <p:cNvSpPr>
            <a:spLocks noGrp="1"/>
          </p:cNvSpPr>
          <p:nvPr>
            <p:ph type="subTitle" idx="1"/>
          </p:nvPr>
        </p:nvSpPr>
        <p:spPr>
          <a:xfrm>
            <a:off x="754929" y="1175244"/>
            <a:ext cx="7595877" cy="5662158"/>
          </a:xfrm>
        </p:spPr>
        <p:txBody>
          <a:bodyPr/>
          <a:lstStyle/>
          <a:p>
            <a:endParaRPr lang="en-US"/>
          </a:p>
          <a:p>
            <a:r>
              <a:rPr lang="en-US" sz="3200"/>
              <a:t>1)Non-poisonous snake</a:t>
            </a:r>
            <a:endParaRPr lang="en-US"/>
          </a:p>
          <a:p>
            <a:endParaRPr lang="en-US"/>
          </a:p>
          <a:p>
            <a:r>
              <a:rPr lang="en-US" sz="3200"/>
              <a:t>2) Poisonous snake.....</a:t>
            </a:r>
            <a:endParaRPr lang="en-US"/>
          </a:p>
          <a:p>
            <a:endParaRPr lang="en-US"/>
          </a:p>
          <a:p>
            <a:r>
              <a:rPr lang="en-US" sz="3200"/>
              <a:t>3) </a:t>
            </a:r>
            <a:r>
              <a:rPr lang="en-US" sz="2800"/>
              <a:t>Importance of the snake poison</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itle 1"/>
          <p:cNvSpPr>
            <a:spLocks noGrp="1"/>
          </p:cNvSpPr>
          <p:nvPr>
            <p:ph type="ctrTitle"/>
          </p:nvPr>
        </p:nvSpPr>
        <p:spPr>
          <a:xfrm>
            <a:off x="685799" y="0"/>
            <a:ext cx="7772400" cy="1270577"/>
          </a:xfrm>
        </p:spPr>
        <p:txBody>
          <a:bodyPr>
            <a:normAutofit fontScale="90000"/>
          </a:bodyPr>
          <a:lstStyle/>
          <a:p>
            <a:r>
              <a:rPr lang="en-US" altLang="zh-CN"/>
              <a:t>Non-Poisonous Snakes:</a:t>
            </a:r>
          </a:p>
        </p:txBody>
      </p:sp>
      <p:sp>
        <p:nvSpPr>
          <p:cNvPr id="1048587" name="Subtitle 2"/>
          <p:cNvSpPr>
            <a:spLocks noGrp="1"/>
          </p:cNvSpPr>
          <p:nvPr>
            <p:ph type="subTitle" idx="1"/>
          </p:nvPr>
        </p:nvSpPr>
        <p:spPr>
          <a:xfrm>
            <a:off x="267583" y="1552430"/>
            <a:ext cx="9066068" cy="5305570"/>
          </a:xfrm>
        </p:spPr>
        <p:txBody>
          <a:bodyPr>
            <a:normAutofit fontScale="75000" lnSpcReduction="20000"/>
          </a:bodyPr>
          <a:lstStyle/>
          <a:p>
            <a:pPr marL="457200" indent="-457200">
              <a:buFont typeface="Wingdings" charset="2"/>
              <a:buChar char="n"/>
            </a:pPr>
            <a:r>
              <a:rPr lang="en-US" altLang="zh-CN" sz="2800" b="1"/>
              <a:t>Colour</a:t>
            </a:r>
            <a:r>
              <a:rPr lang="en-US" altLang="zh-CN"/>
              <a:t>:U</a:t>
            </a:r>
            <a:r>
              <a:rPr lang="en-US" altLang="zh-CN" sz="2800"/>
              <a:t>sually not brightly coloured, but pythons, common sand boa, red sand boa, anaconda, wart snakes (Acrochordus granulatus), etc. are brightly coloured.</a:t>
            </a:r>
            <a:endParaRPr lang="en-US" altLang="zh-CN" sz="3200"/>
          </a:p>
          <a:p>
            <a:endParaRPr lang="en-US" altLang="zh-CN" sz="2800"/>
          </a:p>
          <a:p>
            <a:pPr marL="457200" indent="-457200">
              <a:buFont typeface="Wingdings" charset="2"/>
              <a:buChar char="n"/>
            </a:pPr>
            <a:r>
              <a:rPr lang="en-US" altLang="zh-CN" sz="3200" b="1"/>
              <a:t>Shape of head</a:t>
            </a:r>
            <a:r>
              <a:rPr lang="en-US" altLang="zh-CN" sz="2800"/>
              <a:t>:Head is usually narrow and elongate inparticular shape</a:t>
            </a:r>
          </a:p>
          <a:p>
            <a:pPr marL="571500" indent="-571500">
              <a:buFont typeface="Wingdings" charset="2"/>
              <a:buChar char="n"/>
            </a:pPr>
            <a:r>
              <a:rPr lang="en-US" altLang="zh-CN" sz="3600" b="1"/>
              <a:t>Neck</a:t>
            </a:r>
            <a:r>
              <a:rPr lang="en-US" altLang="zh-CN" sz="2800"/>
              <a:t>:No constriction in the neck.usually  not seen much</a:t>
            </a:r>
          </a:p>
          <a:p>
            <a:pPr marL="457200" indent="-457200">
              <a:buFont typeface="Wingdings" charset="2"/>
              <a:buChar char="n"/>
            </a:pPr>
            <a:r>
              <a:rPr lang="zh-CN" altLang="en-US" sz="3200" b="1"/>
              <a:t>Hood</a:t>
            </a:r>
            <a:r>
              <a:rPr lang="zh-CN" altLang="en-US" sz="2800"/>
              <a:t>:Hood </a:t>
            </a:r>
            <a:r>
              <a:rPr lang="en-US" altLang="en-US" sz="2800"/>
              <a:t>is </a:t>
            </a:r>
            <a:r>
              <a:rPr lang="zh-CN" altLang="en-US" sz="2800"/>
              <a:t>absent.</a:t>
            </a:r>
          </a:p>
          <a:p>
            <a:pPr marL="457200" indent="-457200">
              <a:buFont typeface="Wingdings" charset="2"/>
              <a:buChar char="n"/>
            </a:pPr>
            <a:r>
              <a:rPr lang="zh-CN" altLang="en-US" sz="2800"/>
              <a:t>.</a:t>
            </a:r>
            <a:r>
              <a:rPr lang="zh-CN" altLang="en-US" sz="3200" b="1"/>
              <a:t> Tail:</a:t>
            </a:r>
            <a:r>
              <a:rPr lang="zh-CN" altLang="en-US" sz="2800"/>
              <a:t>Tail tapered and long except burrowing snakes. In Typhlopidae and Leptotyphlopidae the tail is short and stumpy. In Uropeltidae the tail is very short and rough. In sand boas also the tail is short and blunt.</a:t>
            </a:r>
          </a:p>
          <a:p>
            <a:pPr marL="457200" indent="-457200">
              <a:buFont typeface="Wingdings" charset="2"/>
              <a:buChar char="n"/>
            </a:pPr>
            <a:r>
              <a:rPr lang="zh-CN" altLang="en-US" sz="2800"/>
              <a:t> </a:t>
            </a:r>
            <a:r>
              <a:rPr lang="zh-CN" altLang="en-US" sz="3200" b="1"/>
              <a:t>Head scales</a:t>
            </a:r>
            <a:r>
              <a:rPr lang="zh-CN" altLang="en-US" sz="2800"/>
              <a:t>:Scales on the top of the head are large but in sand boas(Eryx conicus) the head scales are small</a:t>
            </a:r>
          </a:p>
          <a:p>
            <a:pPr marL="457200" indent="-457200">
              <a:buFont typeface="Wingdings" charset="2"/>
              <a:buChar char="n"/>
            </a:pPr>
            <a:r>
              <a:rPr lang="zh-CN" altLang="en-US" sz="2800"/>
              <a:t> </a:t>
            </a:r>
            <a:r>
              <a:rPr lang="zh-CN" altLang="en-US" sz="3200" b="1"/>
              <a:t>Dorsal scales</a:t>
            </a:r>
            <a:r>
              <a:rPr lang="zh-CN" altLang="en-US" sz="2800"/>
              <a:t>:Scales on the dorsal surface are longer but spinal (vertebral) scales are not longer and hexagonal.</a:t>
            </a:r>
          </a:p>
          <a:p>
            <a:endParaRPr lang="zh-CN" altLang="en-US"/>
          </a:p>
          <a:p>
            <a:endParaRPr lang="zh-CN" altLang="en-US"/>
          </a:p>
          <a:p>
            <a:endParaRPr lang="zh-CN" altLang="en-US"/>
          </a:p>
          <a:p>
            <a:endParaRPr lang="zh-CN" altLang="en-US"/>
          </a:p>
          <a:p>
            <a:endParaRPr lang="zh-CN" altLang="en-US"/>
          </a:p>
          <a:p>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8" name="Subtitle 1048647"/>
          <p:cNvSpPr>
            <a:spLocks noGrp="1"/>
          </p:cNvSpPr>
          <p:nvPr>
            <p:ph type="subTitle" idx="1"/>
          </p:nvPr>
        </p:nvSpPr>
        <p:spPr>
          <a:xfrm rot="21595342">
            <a:off x="4627" y="6126"/>
            <a:ext cx="9046585" cy="6838216"/>
          </a:xfrm>
        </p:spPr>
        <p:txBody>
          <a:bodyPr>
            <a:noAutofit/>
          </a:bodyPr>
          <a:lstStyle/>
          <a:p>
            <a:r>
              <a:rPr lang="en-US" sz="2400"/>
              <a:t>8.Ventral scales:Ventral scales are either across the belly completely (e.g., Colubridae), or not completely across the belly (e.g., Boidae, Uropeltidae).</a:t>
            </a:r>
          </a:p>
          <a:p>
            <a:r>
              <a:rPr lang="en-US" sz="2400"/>
              <a:t>9. Loreal shield:Absent</a:t>
            </a:r>
          </a:p>
          <a:p>
            <a:r>
              <a:rPr lang="en-US" sz="2400"/>
              <a:t>10. Mental shield small</a:t>
            </a:r>
          </a:p>
          <a:p>
            <a:r>
              <a:rPr lang="en-US" sz="2400"/>
              <a:t>11. Caudal scales:Uniform and solid</a:t>
            </a:r>
          </a:p>
          <a:p>
            <a:r>
              <a:rPr lang="en-US" sz="2400"/>
              <a:t>12. Teeth:niform and solid</a:t>
            </a:r>
          </a:p>
          <a:p>
            <a:r>
              <a:rPr lang="en-US" sz="2400"/>
              <a:t>13. Poison gland:Absent</a:t>
            </a:r>
          </a:p>
          <a:p>
            <a:r>
              <a:rPr lang="en-US" sz="2400"/>
              <a:t>14. Muscular system:Well-developed strong muscular system.</a:t>
            </a:r>
          </a:p>
          <a:p>
            <a:r>
              <a:rPr lang="en-US" sz="2400"/>
              <a:t>15. Lungs:Both lungs are present.</a:t>
            </a:r>
          </a:p>
          <a:p>
            <a:r>
              <a:rPr lang="en-US" sz="2400"/>
              <a:t>16. Hypophysis:Hypophyses absent or present on the posterior dorsal vertebrae.</a:t>
            </a:r>
          </a:p>
          <a:p>
            <a:r>
              <a:rPr lang="en-US" sz="2400"/>
              <a:t>17. Streptostylis</a:t>
            </a:r>
          </a:p>
          <a:p>
            <a:r>
              <a:rPr lang="en-US" sz="2400"/>
              <a:t>18. Less marked.</a:t>
            </a:r>
          </a:p>
          <a:p>
            <a:r>
              <a:rPr lang="en-US" sz="2400"/>
              <a:t>Example:Rat Snake (Ptyas mucosus), Indian Python (Python molurus), Sand Boa (Eryx conicus), Checkered keel back [Natrix (Xenocrophis) piscator], Wolf Snake (Lycodon aulicus), Striped Keel back (Amphiesma stolata).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9" name="Title 1048648"/>
          <p:cNvSpPr>
            <a:spLocks noGrp="1"/>
          </p:cNvSpPr>
          <p:nvPr>
            <p:ph type="ctrTitle"/>
          </p:nvPr>
        </p:nvSpPr>
        <p:spPr>
          <a:xfrm>
            <a:off x="506390" y="0"/>
            <a:ext cx="7772400" cy="967283"/>
          </a:xfrm>
        </p:spPr>
        <p:txBody>
          <a:bodyPr/>
          <a:lstStyle/>
          <a:p>
            <a:r>
              <a:rPr lang="en-US"/>
              <a:t>Poisonous Snakes:</a:t>
            </a:r>
          </a:p>
        </p:txBody>
      </p:sp>
      <p:sp>
        <p:nvSpPr>
          <p:cNvPr id="1048650" name="Subtitle 1048649"/>
          <p:cNvSpPr>
            <a:spLocks noGrp="1"/>
          </p:cNvSpPr>
          <p:nvPr>
            <p:ph type="subTitle" idx="1"/>
          </p:nvPr>
        </p:nvSpPr>
        <p:spPr>
          <a:xfrm>
            <a:off x="963589" y="967282"/>
            <a:ext cx="6858000" cy="5836972"/>
          </a:xfrm>
        </p:spPr>
        <p:txBody>
          <a:bodyPr>
            <a:noAutofit/>
          </a:bodyPr>
          <a:lstStyle/>
          <a:p>
            <a:r>
              <a:rPr lang="en-US" sz="2400" b="1"/>
              <a:t>Colour</a:t>
            </a:r>
            <a:r>
              <a:rPr lang="en-US" sz="2000"/>
              <a:t>:Generally brightly coloured</a:t>
            </a:r>
          </a:p>
          <a:p>
            <a:r>
              <a:rPr lang="en-US" sz="2400" b="1"/>
              <a:t>Shape of head</a:t>
            </a:r>
            <a:r>
              <a:rPr lang="en-US" sz="2000"/>
              <a:t>:Head is long, triangular and posteri­or portion is wide.</a:t>
            </a:r>
          </a:p>
          <a:p>
            <a:r>
              <a:rPr lang="en-US" sz="2800" b="1"/>
              <a:t>Neck</a:t>
            </a:r>
            <a:r>
              <a:rPr lang="en-US" sz="2000"/>
              <a:t>:Neck always constricted.</a:t>
            </a:r>
          </a:p>
          <a:p>
            <a:r>
              <a:rPr lang="en-US" sz="2000"/>
              <a:t>. </a:t>
            </a:r>
            <a:r>
              <a:rPr lang="en-US" sz="2800" b="1"/>
              <a:t>Hood:</a:t>
            </a:r>
            <a:r>
              <a:rPr lang="en-US" sz="2000"/>
              <a:t>Present in majority cases; highly developed in Cobra group (Naja sp.); absent in Coral snakes, Krait, Russell’s viper, etc.</a:t>
            </a:r>
          </a:p>
          <a:p>
            <a:r>
              <a:rPr lang="en-US" sz="2000"/>
              <a:t> </a:t>
            </a:r>
            <a:r>
              <a:rPr lang="en-US" sz="2800" b="1"/>
              <a:t>Tail</a:t>
            </a:r>
            <a:r>
              <a:rPr lang="en-US" sz="2000"/>
              <a:t>:Tail is abruptly tapered, but in sea snakes (Hydrophidae) the tail is flat- tend to form an oar-shaped structure and in land snakes the tail is cylin­drical.</a:t>
            </a:r>
          </a:p>
          <a:p>
            <a:r>
              <a:rPr lang="en-US" sz="2800" b="1"/>
              <a:t>Head</a:t>
            </a:r>
            <a:r>
              <a:rPr lang="en-US" sz="2000"/>
              <a:t> scales:Scales on the top of the head are usually small.</a:t>
            </a:r>
          </a:p>
          <a:p>
            <a:r>
              <a:rPr lang="en-US" sz="2800" b="1"/>
              <a:t>Dorsal scales</a:t>
            </a:r>
            <a:r>
              <a:rPr lang="en-US" sz="2000"/>
              <a:t>:Dorsal surface scales are smaller but the spinal (vertebral) scales are lar­ger and hexagonal in kraitkra</a:t>
            </a:r>
          </a:p>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2" name="Picture 2097151"/>
          <p:cNvPicPr>
            <a:picLocks/>
          </p:cNvPicPr>
          <p:nvPr/>
        </p:nvPicPr>
        <p:blipFill>
          <a:blip r:embed="rId2"/>
          <a:stretch>
            <a:fillRect/>
          </a:stretch>
        </p:blipFill>
        <p:spPr>
          <a:xfrm>
            <a:off x="1677537" y="0"/>
            <a:ext cx="5788925" cy="6858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2" name="Subtitle 1048651"/>
          <p:cNvSpPr>
            <a:spLocks noGrp="1"/>
          </p:cNvSpPr>
          <p:nvPr>
            <p:ph type="subTitle" idx="1"/>
          </p:nvPr>
        </p:nvSpPr>
        <p:spPr>
          <a:xfrm>
            <a:off x="395464" y="104353"/>
            <a:ext cx="6858000" cy="6649295"/>
          </a:xfrm>
        </p:spPr>
        <p:txBody>
          <a:bodyPr>
            <a:normAutofit/>
          </a:bodyPr>
          <a:lstStyle/>
          <a:p>
            <a:r>
              <a:rPr lang="en-US" sz="2400" b="1"/>
              <a:t>Ventral scales</a:t>
            </a:r>
            <a:r>
              <a:rPr lang="en-US"/>
              <a:t>:Ventral scales are usually completely across the belly but in sea snakes ventral scales are not completely across the body.</a:t>
            </a:r>
          </a:p>
          <a:p>
            <a:r>
              <a:rPr lang="en-US"/>
              <a:t> </a:t>
            </a:r>
            <a:r>
              <a:rPr lang="en-US" b="1"/>
              <a:t>Loreal shield</a:t>
            </a:r>
            <a:r>
              <a:rPr lang="en-US"/>
              <a:t>:Present, shapes may be variable.</a:t>
            </a:r>
          </a:p>
          <a:p>
            <a:r>
              <a:rPr lang="en-US" sz="2400" b="1"/>
              <a:t>Mental shield</a:t>
            </a:r>
            <a:r>
              <a:rPr lang="en-US"/>
              <a:t>:Fourth one is large.</a:t>
            </a:r>
          </a:p>
          <a:p>
            <a:r>
              <a:rPr lang="en-US"/>
              <a:t> </a:t>
            </a:r>
            <a:r>
              <a:rPr lang="en-US" b="1"/>
              <a:t>Caudal scales</a:t>
            </a:r>
            <a:r>
              <a:rPr lang="en-US"/>
              <a:t>:mostly undivided except coral and cobra snakes.</a:t>
            </a:r>
          </a:p>
          <a:p>
            <a:r>
              <a:rPr lang="en-US"/>
              <a:t>. </a:t>
            </a:r>
            <a:r>
              <a:rPr lang="en-US" b="1"/>
              <a:t>Teeth:</a:t>
            </a:r>
            <a:r>
              <a:rPr lang="en-US"/>
              <a:t>Most of the teeth are solid and uni­form except maxillary teeth which are large, and provided with groove or canal. These large teeth are called ‘Fangs’.</a:t>
            </a:r>
          </a:p>
          <a:p>
            <a:r>
              <a:rPr lang="en-US"/>
              <a:t>. </a:t>
            </a:r>
            <a:r>
              <a:rPr lang="en-US" b="1"/>
              <a:t>Poison gland</a:t>
            </a:r>
            <a:r>
              <a:rPr lang="en-US"/>
              <a:t>:Present. Paired poison glands are on upper jaw.</a:t>
            </a:r>
          </a:p>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5" name="Title 1048654"/>
          <p:cNvSpPr>
            <a:spLocks noGrp="1"/>
          </p:cNvSpPr>
          <p:nvPr>
            <p:ph type="ctrTitle"/>
          </p:nvPr>
        </p:nvSpPr>
        <p:spPr>
          <a:xfrm>
            <a:off x="685799" y="360115"/>
            <a:ext cx="7772400" cy="1308660"/>
          </a:xfrm>
        </p:spPr>
        <p:txBody>
          <a:bodyPr>
            <a:normAutofit fontScale="90000"/>
          </a:bodyPr>
          <a:lstStyle/>
          <a:p>
            <a:r>
              <a:rPr lang="en-US" b="1"/>
              <a:t>Importance of Snake Poison </a:t>
            </a:r>
          </a:p>
        </p:txBody>
      </p:sp>
      <p:sp>
        <p:nvSpPr>
          <p:cNvPr id="1048656" name="Subtitle 1048655"/>
          <p:cNvSpPr>
            <a:spLocks noGrp="1"/>
          </p:cNvSpPr>
          <p:nvPr>
            <p:ph type="subTitle" idx="1"/>
          </p:nvPr>
        </p:nvSpPr>
        <p:spPr>
          <a:xfrm>
            <a:off x="76774" y="1668775"/>
            <a:ext cx="8990450" cy="5187633"/>
          </a:xfrm>
        </p:spPr>
        <p:txBody>
          <a:bodyPr/>
          <a:lstStyle/>
          <a:p>
            <a:pPr marL="457200" indent="-457200">
              <a:buFont typeface="Wingdings" charset="2"/>
              <a:buChar char="n"/>
            </a:pPr>
            <a:r>
              <a:rPr lang="en-US" sz="2800"/>
              <a:t>Snake venoms are used for treatment of various diseases like epilepsy, asthma, arthri­tis, chronic nervous and muscular pain, neuri­tis, neuralgia, migraine and pain for cancer. Russell viper’s venom can be used as haemo­static agent.</a:t>
            </a:r>
          </a:p>
          <a:p>
            <a:endParaRPr lang="en-US" sz="2800"/>
          </a:p>
          <a:p>
            <a:pPr marL="457200" indent="-457200">
              <a:buFont typeface="Wingdings" charset="2"/>
              <a:buChar char="n"/>
            </a:pPr>
            <a:r>
              <a:rPr lang="en-US" sz="2800"/>
              <a:t>To stop the internal bleeding venom’s dilution can be used. In homeopathy rattle snakes venom is used to cure various diseases like lumbago, sciatica, coccygodynia, laryngitis, pleurisy and insomia, etc.</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9" name="Title 1048658"/>
          <p:cNvSpPr>
            <a:spLocks noGrp="1"/>
          </p:cNvSpPr>
          <p:nvPr>
            <p:ph type="ctrTitle"/>
          </p:nvPr>
        </p:nvSpPr>
        <p:spPr>
          <a:xfrm>
            <a:off x="833103" y="317014"/>
            <a:ext cx="7772400" cy="1524011"/>
          </a:xfrm>
        </p:spPr>
        <p:txBody>
          <a:bodyPr>
            <a:normAutofit fontScale="90000"/>
          </a:bodyPr>
          <a:lstStyle/>
          <a:p>
            <a:r>
              <a:rPr lang="en-US" sz="7200" b="1"/>
              <a:t>Baliram Patil College kinwat,Nanded</a:t>
            </a:r>
            <a:endParaRPr lang="en-US"/>
          </a:p>
        </p:txBody>
      </p:sp>
      <p:sp>
        <p:nvSpPr>
          <p:cNvPr id="1048660" name="Subtitle 1048659"/>
          <p:cNvSpPr>
            <a:spLocks noGrp="1"/>
          </p:cNvSpPr>
          <p:nvPr>
            <p:ph type="subTitle" idx="1"/>
          </p:nvPr>
        </p:nvSpPr>
        <p:spPr>
          <a:xfrm>
            <a:off x="149882" y="1765545"/>
            <a:ext cx="7541220" cy="4957076"/>
          </a:xfrm>
        </p:spPr>
        <p:txBody>
          <a:bodyPr/>
          <a:lstStyle/>
          <a:p>
            <a:endParaRPr lang="en-US"/>
          </a:p>
          <a:p>
            <a:r>
              <a:rPr lang="en-US" sz="4800" b="1">
                <a:solidFill>
                  <a:srgbClr val="330066"/>
                </a:solidFill>
              </a:rPr>
              <a:t>Dept.Of Zoology</a:t>
            </a:r>
            <a:endParaRPr lang="en-US"/>
          </a:p>
          <a:p>
            <a:endParaRPr lang="en-US"/>
          </a:p>
          <a:p>
            <a:r>
              <a:rPr lang="en-US" sz="3200" b="1">
                <a:solidFill>
                  <a:srgbClr val="330066"/>
                </a:solidFill>
              </a:rPr>
              <a:t> </a:t>
            </a:r>
            <a:r>
              <a:rPr lang="en-US" sz="3200" b="1">
                <a:solidFill>
                  <a:srgbClr val="000000"/>
                </a:solidFill>
              </a:rPr>
              <a:t>Topic: </a:t>
            </a:r>
            <a:r>
              <a:rPr lang="en-US" sz="3200" b="0">
                <a:solidFill>
                  <a:srgbClr val="000000"/>
                </a:solidFill>
              </a:rPr>
              <a:t>Poisonous and non poisonous snake</a:t>
            </a:r>
            <a:endParaRPr lang="en-US"/>
          </a:p>
          <a:p>
            <a:endParaRPr lang="en-US"/>
          </a:p>
          <a:p>
            <a:r>
              <a:rPr lang="en-US" sz="3200" b="0">
                <a:solidFill>
                  <a:srgbClr val="000000"/>
                </a:solidFill>
              </a:rPr>
              <a:t>Presented by:</a:t>
            </a:r>
            <a:r>
              <a:rPr lang="en-US" sz="3600" b="0">
                <a:solidFill>
                  <a:srgbClr val="FFCB00"/>
                </a:solidFill>
              </a:rPr>
              <a:t>Pradip L.Rudraswad</a:t>
            </a:r>
            <a:endParaRPr lang="en-US"/>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585</Words>
  <Application>Microsoft Office PowerPoint</Application>
  <PresentationFormat>On-screen Show (4:3)</PresentationFormat>
  <Paragraphs>57</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宋体</vt:lpstr>
      <vt:lpstr>Arial</vt:lpstr>
      <vt:lpstr>Calibri</vt:lpstr>
      <vt:lpstr>Calibri Light</vt:lpstr>
      <vt:lpstr>Wingdings</vt:lpstr>
      <vt:lpstr>Office Theme</vt:lpstr>
      <vt:lpstr>Content:</vt:lpstr>
      <vt:lpstr>Non-Poisonous Snakes:</vt:lpstr>
      <vt:lpstr>PowerPoint Presentation</vt:lpstr>
      <vt:lpstr>Poisonous Snakes:</vt:lpstr>
      <vt:lpstr>PowerPoint Presentation</vt:lpstr>
      <vt:lpstr>PowerPoint Presentation</vt:lpstr>
      <vt:lpstr>Importance of Snake Poison </vt:lpstr>
      <vt:lpstr>Baliram Patil College kinwat,Nanded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Content:</dc:title>
  <dc:creator>RMX1825</dc:creator>
  <cp:lastModifiedBy>hp</cp:lastModifiedBy>
  <cp:revision>1</cp:revision>
  <dcterms:created xsi:type="dcterms:W3CDTF">2015-05-11T00:30:45Z</dcterms:created>
  <dcterms:modified xsi:type="dcterms:W3CDTF">2023-02-24T06:20:39Z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3f505640b24740a78eb67b2c00ef1e31</vt:lpwstr>
  </property>
</Properties>
</file>