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66" r:id="rId3"/>
    <p:sldId id="267" r:id="rId4"/>
    <p:sldId id="257" r:id="rId5"/>
    <p:sldId id="259" r:id="rId6"/>
    <p:sldId id="260" r:id="rId7"/>
    <p:sldId id="261" r:id="rId8"/>
    <p:sldId id="262" r:id="rId9"/>
    <p:sldId id="263" r:id="rId10"/>
    <p:sldId id="264" r:id="rId11"/>
    <p:sldId id="258" r:id="rId12"/>
    <p:sldId id="265" r:id="rId13"/>
  </p:sldIdLst>
  <p:sldSz type="screen4x3" cy="6858000" cx="9144000"/>
  <p:notesSz cx="6858000" cy="9144000"/>
  <p:defaultTextStyle>
    <a:defPPr>
      <a:defRPr lang="zh-CN"/>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5987" autoAdjust="0"/>
    <p:restoredTop sz="94660"/>
  </p:normalViewPr>
  <p:slideViewPr>
    <p:cSldViewPr snapToGrid="0">
      <p:cViewPr varScale="1">
        <p:scale>
          <a:sx n="116" d="100"/>
          <a:sy n="116" d="100"/>
        </p:scale>
        <p:origin x="1446" y="108"/>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tableStyles" Target="tableStyles.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41" name=""/>
        <p:cNvGrpSpPr/>
        <p:nvPr/>
      </p:nvGrpSpPr>
      <p:grpSpPr>
        <a:xfrm>
          <a:off x="0" y="0"/>
          <a:ext cx="0" cy="0"/>
          <a:chOff x="0" y="0"/>
          <a:chExt cx="0" cy="0"/>
        </a:xfrm>
      </p:grpSpPr>
      <p:sp>
        <p:nvSpPr>
          <p:cNvPr id="1048653"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54"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55"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56"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57"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58"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22" name=""/>
        <p:cNvGrpSpPr/>
        <p:nvPr/>
      </p:nvGrpSpPr>
      <p:grpSpPr>
        <a:xfrm>
          <a:off x="0" y="0"/>
          <a:ext cx="0" cy="0"/>
          <a:chOff x="0" y="0"/>
          <a:chExt cx="0" cy="0"/>
        </a:xfrm>
      </p:grpSpPr>
      <p:sp>
        <p:nvSpPr>
          <p:cNvPr id="1048581" name="Title 1"/>
          <p:cNvSpPr>
            <a:spLocks noGrp="1"/>
          </p:cNvSpPr>
          <p:nvPr>
            <p:ph type="ctrTitle"/>
          </p:nvPr>
        </p:nvSpPr>
        <p:spPr>
          <a:xfrm>
            <a:off x="685800" y="1122363"/>
            <a:ext cx="7772400" cy="2387600"/>
          </a:xfrm>
        </p:spPr>
        <p:txBody>
          <a:bodyPr anchor="b"/>
          <a:lstStyle>
            <a:lvl1pPr algn="ctr">
              <a:defRPr sz="6000"/>
            </a:lvl1pPr>
          </a:lstStyle>
          <a:p>
            <a:r>
              <a:rPr altLang="zh-CN" lang="en-US" smtClean="0"/>
              <a:t>Click to edit Master title style</a:t>
            </a:r>
            <a:endParaRPr dirty="0" lang="en-US"/>
          </a:p>
        </p:txBody>
      </p:sp>
      <p:sp>
        <p:nvSpPr>
          <p:cNvPr id="1048582" name="Subtitle 2"/>
          <p:cNvSpPr>
            <a:spLocks noGrp="1"/>
          </p:cNvSpPr>
          <p:nvPr>
            <p:ph type="subTitle" idx="1"/>
          </p:nvPr>
        </p:nvSpPr>
        <p:spPr>
          <a:xfrm>
            <a:off x="1143000" y="3602038"/>
            <a:ext cx="6858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altLang="zh-CN" lang="en-US" smtClean="0"/>
              <a:t>Click to edit Master subtitle style</a:t>
            </a:r>
            <a:endParaRPr dirty="0" lang="en-US"/>
          </a:p>
        </p:txBody>
      </p:sp>
      <p:sp>
        <p:nvSpPr>
          <p:cNvPr id="1048583"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84" name="Footer Placeholder 4"/>
          <p:cNvSpPr>
            <a:spLocks noGrp="1"/>
          </p:cNvSpPr>
          <p:nvPr>
            <p:ph type="ftr" sz="quarter" idx="11"/>
          </p:nvPr>
        </p:nvSpPr>
        <p:spPr/>
        <p:txBody>
          <a:bodyPr/>
          <a:p>
            <a:endParaRPr altLang="en-US" lang="zh-CN"/>
          </a:p>
        </p:txBody>
      </p:sp>
      <p:sp>
        <p:nvSpPr>
          <p:cNvPr id="1048585"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35" name=""/>
        <p:cNvGrpSpPr/>
        <p:nvPr/>
      </p:nvGrpSpPr>
      <p:grpSpPr>
        <a:xfrm>
          <a:off x="0" y="0"/>
          <a:ext cx="0" cy="0"/>
          <a:chOff x="0" y="0"/>
          <a:chExt cx="0" cy="0"/>
        </a:xfrm>
      </p:grpSpPr>
      <p:sp>
        <p:nvSpPr>
          <p:cNvPr id="1048620" name="Title 1"/>
          <p:cNvSpPr>
            <a:spLocks noGrp="1"/>
          </p:cNvSpPr>
          <p:nvPr>
            <p:ph type="title"/>
          </p:nvPr>
        </p:nvSpPr>
        <p:spPr/>
        <p:txBody>
          <a:bodyPr/>
          <a:p>
            <a:r>
              <a:rPr altLang="zh-CN" lang="en-US" smtClean="0"/>
              <a:t>Click to edit Master title style</a:t>
            </a:r>
            <a:endParaRPr dirty="0" lang="en-US"/>
          </a:p>
        </p:txBody>
      </p:sp>
      <p:sp>
        <p:nvSpPr>
          <p:cNvPr id="1048621" name="Vertical Text Placeholder 2"/>
          <p:cNvSpPr>
            <a:spLocks noGrp="1"/>
          </p:cNvSpPr>
          <p:nvPr>
            <p:ph type="body" orient="vert" idx="1"/>
          </p:nvPr>
        </p:nvSpPr>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2"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23" name="Footer Placeholder 4"/>
          <p:cNvSpPr>
            <a:spLocks noGrp="1"/>
          </p:cNvSpPr>
          <p:nvPr>
            <p:ph type="ftr" sz="quarter" idx="11"/>
          </p:nvPr>
        </p:nvSpPr>
        <p:spPr/>
        <p:txBody>
          <a:bodyPr/>
          <a:p>
            <a:endParaRPr altLang="en-US" lang="zh-CN"/>
          </a:p>
        </p:txBody>
      </p:sp>
      <p:sp>
        <p:nvSpPr>
          <p:cNvPr id="1048624"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32" name=""/>
        <p:cNvGrpSpPr/>
        <p:nvPr/>
      </p:nvGrpSpPr>
      <p:grpSpPr>
        <a:xfrm>
          <a:off x="0" y="0"/>
          <a:ext cx="0" cy="0"/>
          <a:chOff x="0" y="0"/>
          <a:chExt cx="0" cy="0"/>
        </a:xfrm>
      </p:grpSpPr>
      <p:sp>
        <p:nvSpPr>
          <p:cNvPr id="1048604" name="Vertical Title 1"/>
          <p:cNvSpPr>
            <a:spLocks noGrp="1"/>
          </p:cNvSpPr>
          <p:nvPr>
            <p:ph type="title" orient="vert"/>
          </p:nvPr>
        </p:nvSpPr>
        <p:spPr>
          <a:xfrm>
            <a:off x="6543675" y="365125"/>
            <a:ext cx="1971675" cy="5811838"/>
          </a:xfrm>
        </p:spPr>
        <p:txBody>
          <a:bodyPr vert="eaVert"/>
          <a:p>
            <a:r>
              <a:rPr altLang="zh-CN" lang="en-US" smtClean="0"/>
              <a:t>Click to edit Master title style</a:t>
            </a:r>
            <a:endParaRPr dirty="0" lang="en-US"/>
          </a:p>
        </p:txBody>
      </p:sp>
      <p:sp>
        <p:nvSpPr>
          <p:cNvPr id="1048605" name="Vertical Text Placeholder 2"/>
          <p:cNvSpPr>
            <a:spLocks noGrp="1"/>
          </p:cNvSpPr>
          <p:nvPr>
            <p:ph type="body" orient="vert" idx="1"/>
          </p:nvPr>
        </p:nvSpPr>
        <p:spPr>
          <a:xfrm>
            <a:off x="628650" y="365125"/>
            <a:ext cx="5800725" cy="5811838"/>
          </a:xfrm>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06"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7" name="Footer Placeholder 4"/>
          <p:cNvSpPr>
            <a:spLocks noGrp="1"/>
          </p:cNvSpPr>
          <p:nvPr>
            <p:ph type="ftr" sz="quarter" idx="11"/>
          </p:nvPr>
        </p:nvSpPr>
        <p:spPr/>
        <p:txBody>
          <a:bodyPr/>
          <a:p>
            <a:endParaRPr altLang="en-US" lang="zh-CN"/>
          </a:p>
        </p:txBody>
      </p:sp>
      <p:sp>
        <p:nvSpPr>
          <p:cNvPr id="1048608"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33" name=""/>
        <p:cNvGrpSpPr/>
        <p:nvPr/>
      </p:nvGrpSpPr>
      <p:grpSpPr>
        <a:xfrm>
          <a:off x="0" y="0"/>
          <a:ext cx="0" cy="0"/>
          <a:chOff x="0" y="0"/>
          <a:chExt cx="0" cy="0"/>
        </a:xfrm>
      </p:grpSpPr>
      <p:sp>
        <p:nvSpPr>
          <p:cNvPr id="1048609" name="Title 1"/>
          <p:cNvSpPr>
            <a:spLocks noGrp="1"/>
          </p:cNvSpPr>
          <p:nvPr>
            <p:ph type="title"/>
          </p:nvPr>
        </p:nvSpPr>
        <p:spPr/>
        <p:txBody>
          <a:bodyPr/>
          <a:p>
            <a:r>
              <a:rPr altLang="zh-CN" lang="en-US" smtClean="0"/>
              <a:t>Click to edit Master title style</a:t>
            </a:r>
            <a:endParaRPr dirty="0" lang="en-US"/>
          </a:p>
        </p:txBody>
      </p:sp>
      <p:sp>
        <p:nvSpPr>
          <p:cNvPr id="1048610" name="Content Placeholder 2"/>
          <p:cNvSpPr>
            <a:spLocks noGrp="1"/>
          </p:cNvSpPr>
          <p:nvPr>
            <p:ph idx="1"/>
          </p:nvPr>
        </p:nvSpPr>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11"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2" name="Footer Placeholder 4"/>
          <p:cNvSpPr>
            <a:spLocks noGrp="1"/>
          </p:cNvSpPr>
          <p:nvPr>
            <p:ph type="ftr" sz="quarter" idx="11"/>
          </p:nvPr>
        </p:nvSpPr>
        <p:spPr/>
        <p:txBody>
          <a:bodyPr/>
          <a:p>
            <a:endParaRPr altLang="en-US" lang="zh-CN"/>
          </a:p>
        </p:txBody>
      </p:sp>
      <p:sp>
        <p:nvSpPr>
          <p:cNvPr id="1048613"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36" name=""/>
        <p:cNvGrpSpPr/>
        <p:nvPr/>
      </p:nvGrpSpPr>
      <p:grpSpPr>
        <a:xfrm>
          <a:off x="0" y="0"/>
          <a:ext cx="0" cy="0"/>
          <a:chOff x="0" y="0"/>
          <a:chExt cx="0" cy="0"/>
        </a:xfrm>
      </p:grpSpPr>
      <p:sp>
        <p:nvSpPr>
          <p:cNvPr id="1048625" name="Title 1"/>
          <p:cNvSpPr>
            <a:spLocks noGrp="1"/>
          </p:cNvSpPr>
          <p:nvPr>
            <p:ph type="title"/>
          </p:nvPr>
        </p:nvSpPr>
        <p:spPr>
          <a:xfrm>
            <a:off x="623888" y="1709739"/>
            <a:ext cx="7886700" cy="2852737"/>
          </a:xfrm>
        </p:spPr>
        <p:txBody>
          <a:bodyPr anchor="b"/>
          <a:lstStyle>
            <a:lvl1pPr>
              <a:defRPr sz="6000"/>
            </a:lvl1pPr>
          </a:lstStyle>
          <a:p>
            <a:r>
              <a:rPr altLang="zh-CN" lang="en-US" smtClean="0"/>
              <a:t>Click to edit Master title style</a:t>
            </a:r>
            <a:endParaRPr dirty="0" lang="en-US"/>
          </a:p>
        </p:txBody>
      </p:sp>
      <p:sp>
        <p:nvSpPr>
          <p:cNvPr id="1048626" name="Text Placeholder 2"/>
          <p:cNvSpPr>
            <a:spLocks noGrp="1"/>
          </p:cNvSpPr>
          <p:nvPr>
            <p:ph type="body" idx="1"/>
          </p:nvPr>
        </p:nvSpPr>
        <p:spPr>
          <a:xfrm>
            <a:off x="623888" y="4589464"/>
            <a:ext cx="7886700" cy="1500187"/>
          </a:xfrm>
        </p:spPr>
        <p:txBody>
          <a:bodyPr/>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altLang="zh-CN" lang="en-US" smtClean="0"/>
              <a:t>Click to edit Master text styles</a:t>
            </a:r>
          </a:p>
        </p:txBody>
      </p:sp>
      <p:sp>
        <p:nvSpPr>
          <p:cNvPr id="1048627"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28" name="Footer Placeholder 4"/>
          <p:cNvSpPr>
            <a:spLocks noGrp="1"/>
          </p:cNvSpPr>
          <p:nvPr>
            <p:ph type="ftr" sz="quarter" idx="11"/>
          </p:nvPr>
        </p:nvSpPr>
        <p:spPr/>
        <p:txBody>
          <a:bodyPr/>
          <a:p>
            <a:endParaRPr altLang="en-US" lang="zh-CN"/>
          </a:p>
        </p:txBody>
      </p:sp>
      <p:sp>
        <p:nvSpPr>
          <p:cNvPr id="1048629"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37" name=""/>
        <p:cNvGrpSpPr/>
        <p:nvPr/>
      </p:nvGrpSpPr>
      <p:grpSpPr>
        <a:xfrm>
          <a:off x="0" y="0"/>
          <a:ext cx="0" cy="0"/>
          <a:chOff x="0" y="0"/>
          <a:chExt cx="0" cy="0"/>
        </a:xfrm>
      </p:grpSpPr>
      <p:sp>
        <p:nvSpPr>
          <p:cNvPr id="1048630" name="Title 1"/>
          <p:cNvSpPr>
            <a:spLocks noGrp="1"/>
          </p:cNvSpPr>
          <p:nvPr>
            <p:ph type="title"/>
          </p:nvPr>
        </p:nvSpPr>
        <p:spPr/>
        <p:txBody>
          <a:bodyPr/>
          <a:p>
            <a:r>
              <a:rPr altLang="zh-CN" lang="en-US" smtClean="0"/>
              <a:t>Click to edit Master title style</a:t>
            </a:r>
            <a:endParaRPr dirty="0" lang="en-US"/>
          </a:p>
        </p:txBody>
      </p:sp>
      <p:sp>
        <p:nvSpPr>
          <p:cNvPr id="1048631" name="Content Placeholder 2"/>
          <p:cNvSpPr>
            <a:spLocks noGrp="1"/>
          </p:cNvSpPr>
          <p:nvPr>
            <p:ph sz="half" idx="1"/>
          </p:nvPr>
        </p:nvSpPr>
        <p:spPr>
          <a:xfrm>
            <a:off x="6286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2" name="Content Placeholder 3"/>
          <p:cNvSpPr>
            <a:spLocks noGrp="1"/>
          </p:cNvSpPr>
          <p:nvPr>
            <p:ph sz="half" idx="2"/>
          </p:nvPr>
        </p:nvSpPr>
        <p:spPr>
          <a:xfrm>
            <a:off x="46291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3"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4" name="Footer Placeholder 5"/>
          <p:cNvSpPr>
            <a:spLocks noGrp="1"/>
          </p:cNvSpPr>
          <p:nvPr>
            <p:ph type="ftr" sz="quarter" idx="11"/>
          </p:nvPr>
        </p:nvSpPr>
        <p:spPr/>
        <p:txBody>
          <a:bodyPr/>
          <a:p>
            <a:endParaRPr altLang="en-US" lang="zh-CN"/>
          </a:p>
        </p:txBody>
      </p:sp>
      <p:sp>
        <p:nvSpPr>
          <p:cNvPr id="1048635"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38" name=""/>
        <p:cNvGrpSpPr/>
        <p:nvPr/>
      </p:nvGrpSpPr>
      <p:grpSpPr>
        <a:xfrm>
          <a:off x="0" y="0"/>
          <a:ext cx="0" cy="0"/>
          <a:chOff x="0" y="0"/>
          <a:chExt cx="0" cy="0"/>
        </a:xfrm>
      </p:grpSpPr>
      <p:sp>
        <p:nvSpPr>
          <p:cNvPr id="1048636" name="Title 1"/>
          <p:cNvSpPr>
            <a:spLocks noGrp="1"/>
          </p:cNvSpPr>
          <p:nvPr>
            <p:ph type="title"/>
          </p:nvPr>
        </p:nvSpPr>
        <p:spPr>
          <a:xfrm>
            <a:off x="629841" y="365126"/>
            <a:ext cx="7886700" cy="1325563"/>
          </a:xfrm>
        </p:spPr>
        <p:txBody>
          <a:bodyPr/>
          <a:p>
            <a:r>
              <a:rPr altLang="zh-CN" lang="en-US" smtClean="0"/>
              <a:t>Click to edit Master title style</a:t>
            </a:r>
            <a:endParaRPr dirty="0" lang="en-US"/>
          </a:p>
        </p:txBody>
      </p:sp>
      <p:sp>
        <p:nvSpPr>
          <p:cNvPr id="1048637" name="Text Placeholder 2"/>
          <p:cNvSpPr>
            <a:spLocks noGrp="1"/>
          </p:cNvSpPr>
          <p:nvPr>
            <p:ph type="body" idx="1"/>
          </p:nvPr>
        </p:nvSpPr>
        <p:spPr>
          <a:xfrm>
            <a:off x="629842" y="1681163"/>
            <a:ext cx="3868340"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38" name="Content Placeholder 3"/>
          <p:cNvSpPr>
            <a:spLocks noGrp="1"/>
          </p:cNvSpPr>
          <p:nvPr>
            <p:ph sz="half" idx="2"/>
          </p:nvPr>
        </p:nvSpPr>
        <p:spPr>
          <a:xfrm>
            <a:off x="629842" y="2505075"/>
            <a:ext cx="3868340"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9" name="Text Placeholder 4"/>
          <p:cNvSpPr>
            <a:spLocks noGrp="1"/>
          </p:cNvSpPr>
          <p:nvPr>
            <p:ph type="body" sz="quarter" idx="3"/>
          </p:nvPr>
        </p:nvSpPr>
        <p:spPr>
          <a:xfrm>
            <a:off x="4629150" y="1681163"/>
            <a:ext cx="3887391"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40" name="Content Placeholder 5"/>
          <p:cNvSpPr>
            <a:spLocks noGrp="1"/>
          </p:cNvSpPr>
          <p:nvPr>
            <p:ph sz="quarter" idx="4"/>
          </p:nvPr>
        </p:nvSpPr>
        <p:spPr>
          <a:xfrm>
            <a:off x="4629150" y="2505075"/>
            <a:ext cx="3887391"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41" name="Date Placeholder 6"/>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42" name="Footer Placeholder 7"/>
          <p:cNvSpPr>
            <a:spLocks noGrp="1"/>
          </p:cNvSpPr>
          <p:nvPr>
            <p:ph type="ftr" sz="quarter" idx="11"/>
          </p:nvPr>
        </p:nvSpPr>
        <p:spPr/>
        <p:txBody>
          <a:bodyPr/>
          <a:p>
            <a:endParaRPr altLang="en-US" lang="zh-CN"/>
          </a:p>
        </p:txBody>
      </p:sp>
      <p:sp>
        <p:nvSpPr>
          <p:cNvPr id="1048643" name="Slide Number Placeholder 8"/>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31" name=""/>
        <p:cNvGrpSpPr/>
        <p:nvPr/>
      </p:nvGrpSpPr>
      <p:grpSpPr>
        <a:xfrm>
          <a:off x="0" y="0"/>
          <a:ext cx="0" cy="0"/>
          <a:chOff x="0" y="0"/>
          <a:chExt cx="0" cy="0"/>
        </a:xfrm>
      </p:grpSpPr>
      <p:sp>
        <p:nvSpPr>
          <p:cNvPr id="1048600" name="Title 1"/>
          <p:cNvSpPr>
            <a:spLocks noGrp="1"/>
          </p:cNvSpPr>
          <p:nvPr>
            <p:ph type="title"/>
          </p:nvPr>
        </p:nvSpPr>
        <p:spPr/>
        <p:txBody>
          <a:bodyPr/>
          <a:p>
            <a:r>
              <a:rPr altLang="zh-CN" lang="en-US" smtClean="0"/>
              <a:t>Click to edit Master title style</a:t>
            </a:r>
            <a:endParaRPr dirty="0" lang="en-US"/>
          </a:p>
        </p:txBody>
      </p:sp>
      <p:sp>
        <p:nvSpPr>
          <p:cNvPr id="1048601" name="Date Placeholder 2"/>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2" name="Footer Placeholder 3"/>
          <p:cNvSpPr>
            <a:spLocks noGrp="1"/>
          </p:cNvSpPr>
          <p:nvPr>
            <p:ph type="ftr" sz="quarter" idx="11"/>
          </p:nvPr>
        </p:nvSpPr>
        <p:spPr/>
        <p:txBody>
          <a:bodyPr/>
          <a:p>
            <a:endParaRPr altLang="en-US" lang="zh-CN"/>
          </a:p>
        </p:txBody>
      </p:sp>
      <p:sp>
        <p:nvSpPr>
          <p:cNvPr id="1048603" name="Slide Number Placeholder 4"/>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39" name=""/>
        <p:cNvGrpSpPr/>
        <p:nvPr/>
      </p:nvGrpSpPr>
      <p:grpSpPr>
        <a:xfrm>
          <a:off x="0" y="0"/>
          <a:ext cx="0" cy="0"/>
          <a:chOff x="0" y="0"/>
          <a:chExt cx="0" cy="0"/>
        </a:xfrm>
      </p:grpSpPr>
      <p:sp>
        <p:nvSpPr>
          <p:cNvPr id="1048644" name="Date Placeholder 1"/>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45" name="Footer Placeholder 2"/>
          <p:cNvSpPr>
            <a:spLocks noGrp="1"/>
          </p:cNvSpPr>
          <p:nvPr>
            <p:ph type="ftr" sz="quarter" idx="11"/>
          </p:nvPr>
        </p:nvSpPr>
        <p:spPr/>
        <p:txBody>
          <a:bodyPr/>
          <a:p>
            <a:endParaRPr altLang="en-US" lang="zh-CN"/>
          </a:p>
        </p:txBody>
      </p:sp>
      <p:sp>
        <p:nvSpPr>
          <p:cNvPr id="1048646" name="Slide Number Placeholder 3"/>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40" name=""/>
        <p:cNvGrpSpPr/>
        <p:nvPr/>
      </p:nvGrpSpPr>
      <p:grpSpPr>
        <a:xfrm>
          <a:off x="0" y="0"/>
          <a:ext cx="0" cy="0"/>
          <a:chOff x="0" y="0"/>
          <a:chExt cx="0" cy="0"/>
        </a:xfrm>
      </p:grpSpPr>
      <p:sp>
        <p:nvSpPr>
          <p:cNvPr id="1048647"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48"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49"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50"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51" name="Footer Placeholder 5"/>
          <p:cNvSpPr>
            <a:spLocks noGrp="1"/>
          </p:cNvSpPr>
          <p:nvPr>
            <p:ph type="ftr" sz="quarter" idx="11"/>
          </p:nvPr>
        </p:nvSpPr>
        <p:spPr/>
        <p:txBody>
          <a:bodyPr/>
          <a:p>
            <a:endParaRPr altLang="en-US" lang="zh-CN"/>
          </a:p>
        </p:txBody>
      </p:sp>
      <p:sp>
        <p:nvSpPr>
          <p:cNvPr id="1048652"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34" name=""/>
        <p:cNvGrpSpPr/>
        <p:nvPr/>
      </p:nvGrpSpPr>
      <p:grpSpPr>
        <a:xfrm>
          <a:off x="0" y="0"/>
          <a:ext cx="0" cy="0"/>
          <a:chOff x="0" y="0"/>
          <a:chExt cx="0" cy="0"/>
        </a:xfrm>
      </p:grpSpPr>
      <p:sp>
        <p:nvSpPr>
          <p:cNvPr id="1048614"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15" name="Picture Placeholder 2"/>
          <p:cNvSpPr>
            <a:spLocks noChangeAspect="1" noGrp="1"/>
          </p:cNvSpPr>
          <p:nvPr>
            <p:ph type="pic" idx="1"/>
          </p:nvPr>
        </p:nvSpPr>
        <p:spPr>
          <a:xfrm>
            <a:off x="3887391" y="987426"/>
            <a:ext cx="4629150" cy="4873625"/>
          </a:xfrm>
        </p:spPr>
        <p:txBody>
          <a:bodyPr anchor="t"/>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altLang="zh-CN" lang="en-US" smtClean="0"/>
              <a:t>Click icon to add picture</a:t>
            </a:r>
            <a:endParaRPr dirty="0" lang="en-US"/>
          </a:p>
        </p:txBody>
      </p:sp>
      <p:sp>
        <p:nvSpPr>
          <p:cNvPr id="1048616"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17"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8" name="Footer Placeholder 5"/>
          <p:cNvSpPr>
            <a:spLocks noGrp="1"/>
          </p:cNvSpPr>
          <p:nvPr>
            <p:ph type="ftr" sz="quarter" idx="11"/>
          </p:nvPr>
        </p:nvSpPr>
        <p:spPr/>
        <p:txBody>
          <a:bodyPr/>
          <a:p>
            <a:endParaRPr altLang="en-US" lang="zh-CN"/>
          </a:p>
        </p:txBody>
      </p:sp>
      <p:sp>
        <p:nvSpPr>
          <p:cNvPr id="1048619"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0"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p:spPr>
        <p:txBody>
          <a:bodyPr anchor="ctr" bIns="45720" lIns="91440" rIns="91440" rtlCol="0" tIns="45720" vert="horz">
            <a:normAutofit/>
          </a:bodyPr>
          <a:p>
            <a:r>
              <a:rPr altLang="zh-CN" lang="en-US" smtClean="0"/>
              <a:t>Click to edit Master title style</a:t>
            </a:r>
            <a:endParaRPr dirty="0" lang="en-US"/>
          </a:p>
        </p:txBody>
      </p:sp>
      <p:sp>
        <p:nvSpPr>
          <p:cNvPr id="1048577" name="Text Placeholder 2"/>
          <p:cNvSpPr>
            <a:spLocks noGrp="1"/>
          </p:cNvSpPr>
          <p:nvPr>
            <p:ph type="body" idx="1"/>
          </p:nvPr>
        </p:nvSpPr>
        <p:spPr>
          <a:xfrm>
            <a:off x="628650" y="1825625"/>
            <a:ext cx="7886700" cy="4351338"/>
          </a:xfrm>
          <a:prstGeom prst="rect"/>
        </p:spPr>
        <p:txBody>
          <a:bodyPr bIns="45720" lIns="91440" rIns="91440" rtlCol="0" tIns="45720" vert="horz">
            <a:normAutofit/>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78" name="Date Placeholder 3"/>
          <p:cNvSpPr>
            <a:spLocks noGrp="1"/>
          </p:cNvSpPr>
          <p:nvPr>
            <p:ph type="dt" sz="half" idx="2"/>
          </p:nvPr>
        </p:nvSpPr>
        <p:spPr>
          <a:xfrm>
            <a:off x="628650" y="6356351"/>
            <a:ext cx="2057400" cy="365125"/>
          </a:xfrm>
          <a:prstGeom prst="rect"/>
        </p:spPr>
        <p:txBody>
          <a:bodyPr anchor="ctr" bIns="45720" lIns="91440" rIns="91440" rtlCol="0" tIns="45720" vert="horz"/>
          <a:lstStyle>
            <a:lvl1pPr algn="l">
              <a:defRPr sz="1200">
                <a:solidFill>
                  <a:schemeClr val="tx1">
                    <a:tint val="75000"/>
                  </a:schemeClr>
                </a:solidFill>
              </a:defRPr>
            </a:lvl1pPr>
          </a:lstStyle>
          <a:p>
            <a:fld id="{70BC1078-46ED-40F9-8930-935BAD7C2B02}" type="datetimeFigureOut">
              <a:rPr altLang="en-US" lang="zh-CN" smtClean="0"/>
              <a:t>2015/5/12</a:t>
            </a:fld>
            <a:endParaRPr altLang="en-US" lang="zh-CN"/>
          </a:p>
        </p:txBody>
      </p:sp>
      <p:sp>
        <p:nvSpPr>
          <p:cNvPr id="1048579" name="Footer Placeholder 4"/>
          <p:cNvSpPr>
            <a:spLocks noGrp="1"/>
          </p:cNvSpPr>
          <p:nvPr>
            <p:ph type="ftr" sz="quarter" idx="3"/>
          </p:nvPr>
        </p:nvSpPr>
        <p:spPr>
          <a:xfrm>
            <a:off x="3028950" y="6356351"/>
            <a:ext cx="3086100" cy="365125"/>
          </a:xfrm>
          <a:prstGeom prst="rect"/>
        </p:spPr>
        <p:txBody>
          <a:bodyPr anchor="ctr" bIns="45720" lIns="91440" rIns="91440" rtlCol="0" tIns="45720" vert="horz"/>
          <a:lstStyle>
            <a:lvl1pPr algn="ctr">
              <a:defRPr sz="1200">
                <a:solidFill>
                  <a:schemeClr val="tx1">
                    <a:tint val="75000"/>
                  </a:schemeClr>
                </a:solidFill>
              </a:defRPr>
            </a:lvl1pPr>
          </a:lstStyle>
          <a:p>
            <a:endParaRPr altLang="en-US" lang="zh-CN"/>
          </a:p>
        </p:txBody>
      </p:sp>
      <p:sp>
        <p:nvSpPr>
          <p:cNvPr id="1048580" name="Slide Number Placeholder 5"/>
          <p:cNvSpPr>
            <a:spLocks noGrp="1"/>
          </p:cNvSpPr>
          <p:nvPr>
            <p:ph type="sldNum" sz="quarter" idx="4"/>
          </p:nvPr>
        </p:nvSpPr>
        <p:spPr>
          <a:xfrm>
            <a:off x="6457950" y="6356351"/>
            <a:ext cx="2057400" cy="365125"/>
          </a:xfrm>
          <a:prstGeom prst="rect"/>
        </p:spPr>
        <p:txBody>
          <a:bodyPr anchor="ctr" bIns="45720" lIns="91440" rIns="91440" rtlCol="0" tIns="45720" vert="horz"/>
          <a:lstStyle>
            <a:lvl1pPr algn="r">
              <a:defRPr sz="1200">
                <a:solidFill>
                  <a:schemeClr val="tx1">
                    <a:tint val="75000"/>
                  </a:schemeClr>
                </a:solidFill>
              </a:defRPr>
            </a:lvl1pPr>
          </a:lstStyle>
          <a:p>
            <a:fld id="{D5B52ADC-5BFA-4FBD-BEE2-16096B7F4166}" type="slidenum">
              <a:rPr altLang="en-US" lang="zh-CN" smtClean="0"/>
              <a:t>‹#›</a:t>
            </a:fld>
            <a:endParaRPr altLang="en-US" lang="zh-CN"/>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43" name=""/>
        <p:cNvGrpSpPr/>
        <p:nvPr/>
      </p:nvGrpSpPr>
      <p:grpSpPr>
        <a:xfrm>
          <a:off x="0" y="0"/>
          <a:ext cx="0" cy="0"/>
          <a:chOff x="0" y="0"/>
          <a:chExt cx="0" cy="0"/>
        </a:xfrm>
      </p:grpSpPr>
      <p:sp>
        <p:nvSpPr>
          <p:cNvPr id="1048661" name=""/>
          <p:cNvSpPr>
            <a:spLocks noGrp="1"/>
          </p:cNvSpPr>
          <p:nvPr>
            <p:ph type="ctrTitle"/>
          </p:nvPr>
        </p:nvSpPr>
        <p:spPr>
          <a:xfrm>
            <a:off x="685800" y="180824"/>
            <a:ext cx="7772400" cy="1367854"/>
          </a:xfrm>
        </p:spPr>
        <p:txBody>
          <a:bodyPr>
            <a:normAutofit fontScale="90000"/>
          </a:bodyPr>
          <a:p>
            <a:r>
              <a:rPr b="1" lang="en-US"/>
              <a:t>B</a:t>
            </a:r>
            <a:r>
              <a:rPr b="1" lang="en-US"/>
              <a:t>a</a:t>
            </a:r>
            <a:r>
              <a:rPr b="1" lang="en-US"/>
              <a:t>l</a:t>
            </a:r>
            <a:r>
              <a:rPr b="1" lang="en-US"/>
              <a:t>i</a:t>
            </a:r>
            <a:r>
              <a:rPr b="1" lang="en-US"/>
              <a:t>r</a:t>
            </a:r>
            <a:r>
              <a:rPr b="1" lang="en-US"/>
              <a:t>a</a:t>
            </a:r>
            <a:r>
              <a:rPr b="1" lang="en-US"/>
              <a:t>m</a:t>
            </a:r>
            <a:r>
              <a:rPr b="1" lang="en-US"/>
              <a:t> </a:t>
            </a:r>
            <a:r>
              <a:rPr b="1" lang="en-US"/>
              <a:t>p</a:t>
            </a:r>
            <a:r>
              <a:rPr b="1" lang="en-US"/>
              <a:t>a</a:t>
            </a:r>
            <a:r>
              <a:rPr b="1" lang="en-US"/>
              <a:t>t</a:t>
            </a:r>
            <a:r>
              <a:rPr b="1" lang="en-US"/>
              <a:t>i</a:t>
            </a:r>
            <a:r>
              <a:rPr b="1" lang="en-US"/>
              <a:t>l</a:t>
            </a:r>
            <a:r>
              <a:rPr b="1" lang="en-US"/>
              <a:t> </a:t>
            </a:r>
            <a:r>
              <a:rPr b="1" lang="en-US"/>
              <a:t>c</a:t>
            </a:r>
            <a:r>
              <a:rPr b="1" lang="en-US"/>
              <a:t>o</a:t>
            </a:r>
            <a:r>
              <a:rPr b="1" lang="en-US"/>
              <a:t>l</a:t>
            </a:r>
            <a:r>
              <a:rPr b="1" lang="en-US"/>
              <a:t>l</a:t>
            </a:r>
            <a:r>
              <a:rPr b="1" lang="en-US"/>
              <a:t>ege </a:t>
            </a:r>
            <a:r>
              <a:rPr b="1" lang="en-US"/>
              <a:t>kinwat</a:t>
            </a:r>
            <a:r>
              <a:rPr b="1" lang="en-US"/>
              <a:t>,</a:t>
            </a:r>
            <a:r>
              <a:rPr b="1" lang="en-US"/>
              <a:t>n</a:t>
            </a:r>
            <a:r>
              <a:rPr b="1" lang="en-US"/>
              <a:t>a</a:t>
            </a:r>
            <a:r>
              <a:rPr b="1" lang="en-US"/>
              <a:t>n</a:t>
            </a:r>
            <a:r>
              <a:rPr b="1" lang="en-US"/>
              <a:t>d</a:t>
            </a:r>
            <a:r>
              <a:rPr b="1" lang="en-US"/>
              <a:t>e</a:t>
            </a:r>
            <a:r>
              <a:rPr b="1" lang="en-US"/>
              <a:t>d</a:t>
            </a:r>
            <a:endParaRPr lang="en-US"/>
          </a:p>
        </p:txBody>
      </p:sp>
      <p:sp>
        <p:nvSpPr>
          <p:cNvPr id="1048662" name=""/>
          <p:cNvSpPr>
            <a:spLocks noGrp="1"/>
          </p:cNvSpPr>
          <p:nvPr>
            <p:ph type="subTitle" idx="1"/>
          </p:nvPr>
        </p:nvSpPr>
        <p:spPr>
          <a:xfrm>
            <a:off x="-363681" y="2075873"/>
            <a:ext cx="9423255" cy="4688608"/>
          </a:xfrm>
        </p:spPr>
        <p:txBody>
          <a:bodyPr/>
          <a:p>
            <a:endParaRPr lang="en-US"/>
          </a:p>
          <a:p>
            <a:r>
              <a:rPr b="1" sz="8000" lang="en-US">
                <a:solidFill>
                  <a:srgbClr val="6600CC"/>
                </a:solidFill>
              </a:rPr>
              <a:t>D</a:t>
            </a:r>
            <a:r>
              <a:rPr b="1" sz="8000" lang="en-US">
                <a:solidFill>
                  <a:srgbClr val="6600CC"/>
                </a:solidFill>
              </a:rPr>
              <a:t>e</a:t>
            </a:r>
            <a:r>
              <a:rPr b="1" sz="8000" lang="en-US">
                <a:solidFill>
                  <a:srgbClr val="6600CC"/>
                </a:solidFill>
              </a:rPr>
              <a:t>p</a:t>
            </a:r>
            <a:r>
              <a:rPr b="1" sz="8000" lang="en-US">
                <a:solidFill>
                  <a:srgbClr val="6600CC"/>
                </a:solidFill>
              </a:rPr>
              <a:t>t</a:t>
            </a:r>
            <a:r>
              <a:rPr b="1" sz="8000" lang="en-US">
                <a:solidFill>
                  <a:srgbClr val="6600CC"/>
                </a:solidFill>
              </a:rPr>
              <a:t>.</a:t>
            </a:r>
            <a:r>
              <a:rPr b="1" sz="8000" lang="en-US">
                <a:solidFill>
                  <a:srgbClr val="6600CC"/>
                </a:solidFill>
              </a:rPr>
              <a:t>o</a:t>
            </a:r>
            <a:r>
              <a:rPr b="1" sz="8000" lang="en-US">
                <a:solidFill>
                  <a:srgbClr val="6600CC"/>
                </a:solidFill>
              </a:rPr>
              <a:t>f</a:t>
            </a:r>
            <a:r>
              <a:rPr b="1" sz="8000" lang="en-US">
                <a:solidFill>
                  <a:srgbClr val="6600CC"/>
                </a:solidFill>
              </a:rPr>
              <a:t> </a:t>
            </a:r>
            <a:r>
              <a:rPr b="1" sz="8000" lang="en-US">
                <a:solidFill>
                  <a:srgbClr val="6600CC"/>
                </a:solidFill>
              </a:rPr>
              <a:t>z</a:t>
            </a:r>
            <a:r>
              <a:rPr b="1" sz="8000" lang="en-US">
                <a:solidFill>
                  <a:srgbClr val="6600CC"/>
                </a:solidFill>
              </a:rPr>
              <a:t>o</a:t>
            </a:r>
            <a:r>
              <a:rPr b="1" sz="8000" lang="en-US">
                <a:solidFill>
                  <a:srgbClr val="6600CC"/>
                </a:solidFill>
              </a:rPr>
              <a:t>o</a:t>
            </a:r>
            <a:r>
              <a:rPr b="1" sz="8000" lang="en-US">
                <a:solidFill>
                  <a:srgbClr val="6600CC"/>
                </a:solidFill>
              </a:rPr>
              <a:t>l</a:t>
            </a:r>
            <a:r>
              <a:rPr b="1" sz="8000" lang="en-US">
                <a:solidFill>
                  <a:srgbClr val="6600CC"/>
                </a:solidFill>
              </a:rPr>
              <a:t>ogy</a:t>
            </a:r>
            <a:endParaRPr b="1" sz="6000" lang="en-US">
              <a:solidFill>
                <a:srgbClr val="6600CC"/>
              </a:solidFill>
            </a:endParaRPr>
          </a:p>
          <a:p>
            <a:endParaRPr lang="en-US"/>
          </a:p>
          <a:p>
            <a:r>
              <a:rPr b="1" sz="4400" lang="en-US">
                <a:solidFill>
                  <a:srgbClr val="FF6600"/>
                </a:solidFill>
              </a:rPr>
              <a:t>P</a:t>
            </a:r>
            <a:r>
              <a:rPr b="1" sz="4400" lang="en-US">
                <a:solidFill>
                  <a:srgbClr val="FF6600"/>
                </a:solidFill>
              </a:rPr>
              <a:t>r</a:t>
            </a:r>
            <a:r>
              <a:rPr b="1" sz="4400" lang="en-US">
                <a:solidFill>
                  <a:srgbClr val="FF6600"/>
                </a:solidFill>
              </a:rPr>
              <a:t>e</a:t>
            </a:r>
            <a:r>
              <a:rPr b="1" sz="4400" lang="en-US">
                <a:solidFill>
                  <a:srgbClr val="FF6600"/>
                </a:solidFill>
              </a:rPr>
              <a:t>s</a:t>
            </a:r>
            <a:r>
              <a:rPr b="1" sz="4400" lang="en-US">
                <a:solidFill>
                  <a:srgbClr val="FF6600"/>
                </a:solidFill>
              </a:rPr>
              <a:t>e</a:t>
            </a:r>
            <a:r>
              <a:rPr b="1" sz="4400" lang="en-US">
                <a:solidFill>
                  <a:srgbClr val="FF6600"/>
                </a:solidFill>
              </a:rPr>
              <a:t>n</a:t>
            </a:r>
            <a:r>
              <a:rPr b="1" sz="4400" lang="en-US">
                <a:solidFill>
                  <a:srgbClr val="FF6600"/>
                </a:solidFill>
              </a:rPr>
              <a:t>t</a:t>
            </a:r>
            <a:r>
              <a:rPr b="1" sz="4400" lang="en-US">
                <a:solidFill>
                  <a:srgbClr val="FF6600"/>
                </a:solidFill>
              </a:rPr>
              <a:t>e</a:t>
            </a:r>
            <a:r>
              <a:rPr b="1" sz="4400" lang="en-US">
                <a:solidFill>
                  <a:srgbClr val="FF6600"/>
                </a:solidFill>
              </a:rPr>
              <a:t>d</a:t>
            </a:r>
            <a:r>
              <a:rPr b="1" sz="4400" lang="en-US">
                <a:solidFill>
                  <a:srgbClr val="FF6600"/>
                </a:solidFill>
              </a:rPr>
              <a:t> </a:t>
            </a:r>
            <a:r>
              <a:rPr b="1" sz="4400" lang="en-US">
                <a:solidFill>
                  <a:srgbClr val="FF6600"/>
                </a:solidFill>
              </a:rPr>
              <a:t>b</a:t>
            </a:r>
            <a:r>
              <a:rPr b="1" sz="4400" lang="en-US">
                <a:solidFill>
                  <a:srgbClr val="FF6600"/>
                </a:solidFill>
              </a:rPr>
              <a:t>y</a:t>
            </a:r>
            <a:r>
              <a:rPr b="1" sz="3600" lang="en-US"/>
              <a:t>:</a:t>
            </a:r>
            <a:r>
              <a:rPr b="1" sz="3600" lang="en-US"/>
              <a:t> </a:t>
            </a:r>
            <a:r>
              <a:rPr b="1" sz="3200" lang="en-US"/>
              <a:t>mr.Pradip</a:t>
            </a:r>
            <a:r>
              <a:rPr b="1" sz="3200" lang="en-US"/>
              <a:t> </a:t>
            </a:r>
            <a:r>
              <a:rPr b="1" sz="3200" lang="en-US"/>
              <a:t>l</a:t>
            </a:r>
            <a:r>
              <a:rPr b="1" sz="3200" lang="en-US"/>
              <a:t>a</a:t>
            </a:r>
            <a:r>
              <a:rPr b="1" sz="3200" lang="en-US"/>
              <a:t>x</a:t>
            </a:r>
            <a:r>
              <a:rPr b="1" sz="3200" lang="en-US"/>
              <a:t>m</a:t>
            </a:r>
            <a:r>
              <a:rPr b="1" sz="3200" lang="en-US"/>
              <a:t>a</a:t>
            </a:r>
            <a:r>
              <a:rPr b="1" sz="3200" lang="en-US"/>
              <a:t>n</a:t>
            </a:r>
            <a:r>
              <a:rPr b="1" sz="3200" lang="en-US"/>
              <a:t> </a:t>
            </a:r>
            <a:r>
              <a:rPr b="1" sz="3200" lang="en-US"/>
              <a:t>Rudraswad</a:t>
            </a:r>
            <a:r>
              <a:rPr b="0" sz="3200" lang="en-US"/>
              <a:t> </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24" name=""/>
        <p:cNvGrpSpPr/>
        <p:nvPr/>
      </p:nvGrpSpPr>
      <p:grpSpPr>
        <a:xfrm>
          <a:off x="0" y="0"/>
          <a:ext cx="0" cy="0"/>
          <a:chOff x="0" y="0"/>
          <a:chExt cx="0" cy="0"/>
        </a:xfrm>
      </p:grpSpPr>
      <p:pic>
        <p:nvPicPr>
          <p:cNvPr id="2097152" name=""/>
          <p:cNvPicPr>
            <a:picLocks/>
          </p:cNvPicPr>
          <p:nvPr/>
        </p:nvPicPr>
        <p:blipFill>
          <a:blip xmlns:r="http://schemas.openxmlformats.org/officeDocument/2006/relationships" r:embed="rId1"/>
          <a:stretch>
            <a:fillRect/>
          </a:stretch>
        </p:blipFill>
        <p:spPr>
          <a:xfrm rot="0">
            <a:off x="1042187" y="0"/>
            <a:ext cx="7020657" cy="6858000"/>
          </a:xfrm>
          <a:prstGeom prst="rec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42" name=""/>
        <p:cNvGrpSpPr/>
        <p:nvPr/>
      </p:nvGrpSpPr>
      <p:grpSpPr>
        <a:xfrm>
          <a:off x="0" y="0"/>
          <a:ext cx="0" cy="0"/>
          <a:chOff x="0" y="0"/>
          <a:chExt cx="0" cy="0"/>
        </a:xfrm>
      </p:grpSpPr>
      <p:sp>
        <p:nvSpPr>
          <p:cNvPr id="1048660" name=""/>
          <p:cNvSpPr>
            <a:spLocks noGrp="1"/>
          </p:cNvSpPr>
          <p:nvPr>
            <p:ph type="subTitle" idx="1"/>
          </p:nvPr>
        </p:nvSpPr>
        <p:spPr>
          <a:xfrm>
            <a:off x="-201323" y="4185"/>
            <a:ext cx="9455727" cy="6773285"/>
          </a:xfrm>
        </p:spPr>
        <p:txBody>
          <a:bodyPr/>
          <a:p>
            <a:r>
              <a:rPr lang="en-US"/>
              <a:t>3) </a:t>
            </a:r>
            <a:r>
              <a:rPr b="1" sz="2800" lang="en-US"/>
              <a:t>3</a:t>
            </a:r>
            <a:r>
              <a:rPr b="1" sz="2800" lang="en-US"/>
              <a:t>)</a:t>
            </a:r>
            <a:r>
              <a:rPr b="1" sz="2800" lang="en-US"/>
              <a:t>T</a:t>
            </a:r>
            <a:r>
              <a:rPr b="1" sz="2800" lang="en-US"/>
              <a:t>h</a:t>
            </a:r>
            <a:r>
              <a:rPr b="1" sz="2800" lang="en-US"/>
              <a:t>e Adult – Stage 3</a:t>
            </a:r>
            <a:r>
              <a:rPr lang="en-US"/>
              <a:t> –</a:t>
            </a:r>
            <a:r>
              <a:rPr lang="en-US"/>
              <a:t>i</a:t>
            </a:r>
            <a:r>
              <a:rPr lang="en-US"/>
              <a:t>n</a:t>
            </a:r>
            <a:r>
              <a:rPr lang="en-US"/>
              <a:t>side the human intestine, the cysticerci develop for about 2 months and transform into an adult tapeworm. Scolex is the anterior end of a tapeworm that has suckers and hooks for attaching purposes. The adult tapeworm produces proglottids that mature, become gravid, eventually detach and migrate to the anus or pass in the stool.</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44" name=""/>
        <p:cNvGrpSpPr/>
        <p:nvPr/>
      </p:nvGrpSpPr>
      <p:grpSpPr>
        <a:xfrm>
          <a:off x="0" y="0"/>
          <a:ext cx="0" cy="0"/>
          <a:chOff x="0" y="0"/>
          <a:chExt cx="0" cy="0"/>
        </a:xfrm>
      </p:grpSpPr>
      <p:sp>
        <p:nvSpPr>
          <p:cNvPr id="1048663" name=""/>
          <p:cNvSpPr>
            <a:spLocks noGrp="1"/>
          </p:cNvSpPr>
          <p:nvPr>
            <p:ph type="ctrTitle"/>
          </p:nvPr>
        </p:nvSpPr>
        <p:spPr>
          <a:xfrm>
            <a:off x="685800" y="278101"/>
            <a:ext cx="7772400" cy="1218623"/>
          </a:xfrm>
        </p:spPr>
        <p:txBody>
          <a:bodyPr>
            <a:normAutofit/>
          </a:bodyPr>
          <a:p>
            <a:r>
              <a:rPr lang="en-US"/>
              <a:t>C</a:t>
            </a:r>
            <a:r>
              <a:rPr lang="en-US"/>
              <a:t>o</a:t>
            </a:r>
            <a:r>
              <a:rPr lang="en-US"/>
              <a:t>n</a:t>
            </a:r>
            <a:r>
              <a:rPr lang="en-US"/>
              <a:t>t</a:t>
            </a:r>
            <a:r>
              <a:rPr lang="en-US"/>
              <a:t>e</a:t>
            </a:r>
            <a:r>
              <a:rPr lang="en-US"/>
              <a:t>n</a:t>
            </a:r>
            <a:r>
              <a:rPr lang="en-US"/>
              <a:t>t</a:t>
            </a:r>
            <a:r>
              <a:rPr lang="en-US"/>
              <a:t>:</a:t>
            </a:r>
            <a:endParaRPr lang="en-US"/>
          </a:p>
        </p:txBody>
      </p:sp>
      <p:sp>
        <p:nvSpPr>
          <p:cNvPr id="1048664" name=""/>
          <p:cNvSpPr>
            <a:spLocks noGrp="1"/>
          </p:cNvSpPr>
          <p:nvPr>
            <p:ph type="subTitle" idx="1"/>
          </p:nvPr>
        </p:nvSpPr>
        <p:spPr>
          <a:xfrm>
            <a:off x="-97415" y="1653742"/>
            <a:ext cx="9144000" cy="5143211"/>
          </a:xfrm>
        </p:spPr>
        <p:txBody>
          <a:bodyPr/>
          <a:p>
            <a:endParaRPr lang="en-US"/>
          </a:p>
          <a:p>
            <a:endParaRPr lang="en-US"/>
          </a:p>
          <a:p>
            <a:r>
              <a:rPr sz="3200" lang="en-US"/>
              <a:t>1</a:t>
            </a:r>
            <a:r>
              <a:rPr sz="3200" lang="en-US"/>
              <a:t>)</a:t>
            </a:r>
            <a:r>
              <a:rPr sz="3200" lang="en-US"/>
              <a:t>G</a:t>
            </a:r>
            <a:r>
              <a:rPr sz="3200" lang="en-US"/>
              <a:t>e</a:t>
            </a:r>
            <a:r>
              <a:rPr sz="3200" lang="en-US"/>
              <a:t>n</a:t>
            </a:r>
            <a:r>
              <a:rPr sz="3200" lang="en-US"/>
              <a:t>e</a:t>
            </a:r>
            <a:r>
              <a:rPr sz="3200" lang="en-US"/>
              <a:t>r</a:t>
            </a:r>
            <a:r>
              <a:rPr sz="3200" lang="en-US"/>
              <a:t>a</a:t>
            </a:r>
            <a:r>
              <a:rPr sz="3200" lang="en-US"/>
              <a:t>l</a:t>
            </a:r>
            <a:r>
              <a:rPr sz="3200" lang="en-US"/>
              <a:t> </a:t>
            </a:r>
            <a:r>
              <a:rPr sz="3200" lang="en-US"/>
              <a:t>c</a:t>
            </a:r>
            <a:r>
              <a:rPr sz="3200" lang="en-US"/>
              <a:t>h</a:t>
            </a:r>
            <a:r>
              <a:rPr sz="3200" lang="en-US"/>
              <a:t>a</a:t>
            </a:r>
            <a:r>
              <a:rPr sz="3200" lang="en-US"/>
              <a:t>r</a:t>
            </a:r>
            <a:r>
              <a:rPr sz="3200" lang="en-US"/>
              <a:t>acteristics </a:t>
            </a:r>
            <a:r>
              <a:rPr sz="3200" lang="en-US"/>
              <a:t>a</a:t>
            </a:r>
            <a:r>
              <a:rPr sz="3200" lang="en-US"/>
              <a:t>n</a:t>
            </a:r>
            <a:r>
              <a:rPr sz="3200" lang="en-US"/>
              <a:t>d</a:t>
            </a:r>
            <a:r>
              <a:rPr sz="3200" lang="en-US"/>
              <a:t> </a:t>
            </a:r>
            <a:r>
              <a:rPr sz="3200" lang="en-US"/>
              <a:t>c</a:t>
            </a:r>
            <a:r>
              <a:rPr sz="3200" lang="en-US"/>
              <a:t>l</a:t>
            </a:r>
            <a:r>
              <a:rPr sz="3200" lang="en-US"/>
              <a:t>a</a:t>
            </a:r>
            <a:r>
              <a:rPr sz="3200" lang="en-US"/>
              <a:t>s</a:t>
            </a:r>
            <a:r>
              <a:rPr sz="3200" lang="en-US"/>
              <a:t>s</a:t>
            </a:r>
            <a:r>
              <a:rPr sz="3200" lang="en-US"/>
              <a:t>ification</a:t>
            </a:r>
            <a:endParaRPr lang="en-US"/>
          </a:p>
          <a:p>
            <a:endParaRPr lang="en-US"/>
          </a:p>
          <a:p>
            <a:r>
              <a:rPr sz="3200" lang="en-US"/>
              <a:t> </a:t>
            </a:r>
            <a:r>
              <a:rPr sz="3200" lang="en-US"/>
              <a:t>2</a:t>
            </a:r>
            <a:r>
              <a:rPr sz="3200" lang="en-US"/>
              <a:t>)</a:t>
            </a:r>
            <a:r>
              <a:rPr sz="3200" lang="en-US"/>
              <a:t>s</a:t>
            </a:r>
            <a:r>
              <a:rPr sz="3200" lang="en-US"/>
              <a:t>t</a:t>
            </a:r>
            <a:r>
              <a:rPr sz="3200" lang="en-US"/>
              <a:t>r</a:t>
            </a:r>
            <a:r>
              <a:rPr sz="3200" lang="en-US"/>
              <a:t>u</a:t>
            </a:r>
            <a:r>
              <a:rPr sz="3200" lang="en-US"/>
              <a:t>c</a:t>
            </a:r>
            <a:r>
              <a:rPr sz="3200" lang="en-US"/>
              <a:t>t</a:t>
            </a:r>
            <a:r>
              <a:rPr sz="3200" lang="en-US"/>
              <a:t>u</a:t>
            </a:r>
            <a:r>
              <a:rPr sz="3200" lang="en-US"/>
              <a:t>r</a:t>
            </a:r>
            <a:r>
              <a:rPr sz="3200" lang="en-US"/>
              <a:t>e</a:t>
            </a:r>
            <a:r>
              <a:rPr sz="3200" lang="en-US"/>
              <a:t> </a:t>
            </a:r>
            <a:r>
              <a:rPr sz="3200" lang="en-US"/>
              <a:t>a</a:t>
            </a:r>
            <a:r>
              <a:rPr sz="3200" lang="en-US"/>
              <a:t>n</a:t>
            </a:r>
            <a:r>
              <a:rPr sz="3200" lang="en-US"/>
              <a:t>d</a:t>
            </a:r>
            <a:r>
              <a:rPr sz="3200" lang="en-US"/>
              <a:t> </a:t>
            </a:r>
            <a:r>
              <a:rPr sz="3200" lang="en-US"/>
              <a:t>L</a:t>
            </a:r>
            <a:r>
              <a:rPr sz="3200" lang="en-US"/>
              <a:t>i</a:t>
            </a:r>
            <a:r>
              <a:rPr sz="3200" lang="en-US"/>
              <a:t>f</a:t>
            </a:r>
            <a:r>
              <a:rPr sz="3200" lang="en-US"/>
              <a:t>e</a:t>
            </a:r>
            <a:r>
              <a:rPr sz="3200" lang="en-US"/>
              <a:t> </a:t>
            </a:r>
            <a:r>
              <a:rPr sz="3200" lang="en-US"/>
              <a:t>c</a:t>
            </a:r>
            <a:r>
              <a:rPr sz="3200" lang="en-US"/>
              <a:t>y</a:t>
            </a:r>
            <a:r>
              <a:rPr sz="3200" lang="en-US"/>
              <a:t>c</a:t>
            </a:r>
            <a:r>
              <a:rPr sz="3200" lang="en-US"/>
              <a:t>l</a:t>
            </a:r>
            <a:r>
              <a:rPr sz="3200" lang="en-US"/>
              <a:t>e</a:t>
            </a:r>
            <a:r>
              <a:rPr sz="3200" lang="en-US"/>
              <a:t> </a:t>
            </a:r>
            <a:r>
              <a:rPr sz="3200" lang="en-US"/>
              <a:t>o</a:t>
            </a:r>
            <a:r>
              <a:rPr sz="3200" lang="en-US"/>
              <a:t>f</a:t>
            </a:r>
            <a:r>
              <a:rPr sz="3200" lang="en-US"/>
              <a:t> </a:t>
            </a:r>
            <a:r>
              <a:rPr sz="3200" lang="en-US"/>
              <a:t>teani</a:t>
            </a:r>
            <a:r>
              <a:rPr sz="3200" lang="en-US"/>
              <a:t>a</a:t>
            </a:r>
            <a:r>
              <a:rPr sz="3200" lang="en-US"/>
              <a:t>Sol</a:t>
            </a:r>
            <a:r>
              <a:rPr sz="3200" lang="en-US"/>
              <a:t>i</a:t>
            </a:r>
            <a:r>
              <a:rPr sz="3200" lang="en-US"/>
              <a:t>n</a:t>
            </a:r>
            <a:r>
              <a:rPr sz="3200" lang="en-US"/>
              <a:t>u</a:t>
            </a:r>
            <a:r>
              <a:rPr sz="3200" lang="en-US"/>
              <a:t>m</a:t>
            </a:r>
            <a:r>
              <a:rPr sz="3200" lang="en-US"/>
              <a:t>.</a:t>
            </a:r>
            <a:endParaRPr lang="en-US"/>
          </a:p>
          <a:p>
            <a:endParaRPr lang="en-US"/>
          </a:p>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23" name=""/>
        <p:cNvGrpSpPr/>
        <p:nvPr/>
      </p:nvGrpSpPr>
      <p:grpSpPr>
        <a:xfrm>
          <a:off x="0" y="0"/>
          <a:ext cx="0" cy="0"/>
          <a:chOff x="0" y="0"/>
          <a:chExt cx="0" cy="0"/>
        </a:xfrm>
      </p:grpSpPr>
      <p:sp>
        <p:nvSpPr>
          <p:cNvPr id="1048586" name="Title 1"/>
          <p:cNvSpPr>
            <a:spLocks noGrp="1"/>
          </p:cNvSpPr>
          <p:nvPr>
            <p:ph type="ctrTitle"/>
          </p:nvPr>
        </p:nvSpPr>
        <p:spPr>
          <a:xfrm>
            <a:off x="935181" y="369021"/>
            <a:ext cx="7772400" cy="874422"/>
          </a:xfrm>
        </p:spPr>
        <p:txBody>
          <a:bodyPr>
            <a:normAutofit fontScale="90000"/>
          </a:bodyPr>
          <a:p>
            <a:r>
              <a:rPr altLang="zh-CN" lang="en-US"/>
              <a:t>G</a:t>
            </a:r>
            <a:r>
              <a:rPr altLang="zh-CN" lang="en-US"/>
              <a:t>e</a:t>
            </a:r>
            <a:r>
              <a:rPr altLang="zh-CN" lang="en-US"/>
              <a:t>n</a:t>
            </a:r>
            <a:r>
              <a:rPr altLang="zh-CN" lang="en-US"/>
              <a:t>a</a:t>
            </a:r>
            <a:r>
              <a:rPr altLang="zh-CN" lang="en-US"/>
              <a:t>r</a:t>
            </a:r>
            <a:r>
              <a:rPr altLang="zh-CN" lang="en-US"/>
              <a:t>a</a:t>
            </a:r>
            <a:r>
              <a:rPr altLang="zh-CN" lang="en-US"/>
              <a:t>l </a:t>
            </a:r>
            <a:r>
              <a:rPr altLang="zh-CN" lang="en-US"/>
              <a:t>Charcterstics </a:t>
            </a:r>
            <a:endParaRPr altLang="zh-CN" lang="en-US"/>
          </a:p>
        </p:txBody>
      </p:sp>
      <p:sp>
        <p:nvSpPr>
          <p:cNvPr id="1048587" name="Subtitle 2"/>
          <p:cNvSpPr>
            <a:spLocks noGrp="1"/>
          </p:cNvSpPr>
          <p:nvPr>
            <p:ph type="subTitle" idx="1"/>
          </p:nvPr>
        </p:nvSpPr>
        <p:spPr>
          <a:xfrm>
            <a:off x="77930" y="1400464"/>
            <a:ext cx="8910205" cy="5448444"/>
          </a:xfrm>
        </p:spPr>
        <p:txBody>
          <a:bodyPr>
            <a:normAutofit/>
          </a:bodyPr>
          <a:p>
            <a:pPr indent="-342900" marL="342900">
              <a:buFont typeface="Wingdings" charset="2"/>
              <a:buChar char="n"/>
            </a:pPr>
            <a:r>
              <a:rPr altLang="zh-CN" sz="2800" lang="en-US"/>
              <a:t> </a:t>
            </a:r>
            <a:r>
              <a:rPr altLang="zh-CN" sz="2800" lang="en-US"/>
              <a:t> </a:t>
            </a:r>
            <a:r>
              <a:rPr altLang="zh-CN" sz="2800" lang="en-US"/>
              <a:t> </a:t>
            </a:r>
            <a:r>
              <a:rPr altLang="zh-CN" sz="2800" lang="en-US"/>
              <a:t> </a:t>
            </a:r>
            <a:r>
              <a:rPr altLang="zh-CN" sz="2800" lang="en-US"/>
              <a:t> </a:t>
            </a:r>
            <a:r>
              <a:rPr altLang="zh-CN" sz="2800" lang="en-US"/>
              <a:t> </a:t>
            </a:r>
            <a:r>
              <a:rPr altLang="zh-CN" sz="2800" lang="en-US"/>
              <a:t> </a:t>
            </a:r>
            <a:r>
              <a:rPr altLang="zh-CN" sz="2800" lang="en-US"/>
              <a:t>Phylum Platyhelminthes are triploblastic, acoelomate (without a body cavity) and bilaterally symmetrical animals.</a:t>
            </a:r>
            <a:endParaRPr altLang="zh-CN" sz="2800" lang="en-US"/>
          </a:p>
          <a:p>
            <a:pPr indent="-342900" marL="342900">
              <a:buFont typeface="Wingdings" charset="2"/>
              <a:buChar char="n"/>
            </a:pPr>
            <a:r>
              <a:rPr altLang="zh-CN" sz="2800" lang="en-US"/>
              <a:t> </a:t>
            </a:r>
            <a:r>
              <a:rPr altLang="zh-CN" sz="2800" lang="en-US"/>
              <a:t> </a:t>
            </a:r>
            <a:r>
              <a:rPr altLang="zh-CN" sz="2800" lang="en-US"/>
              <a:t> </a:t>
            </a:r>
            <a:r>
              <a:rPr altLang="zh-CN" sz="2800" lang="en-US"/>
              <a:t>Body is soft, un-segmented and dorsoventrally flattened.</a:t>
            </a:r>
            <a:endParaRPr altLang="zh-CN" lang="en-US"/>
          </a:p>
          <a:p>
            <a:pPr indent="-342900" marL="342900">
              <a:buFont typeface="Wingdings" charset="2"/>
              <a:buChar char="n"/>
            </a:pPr>
            <a:r>
              <a:rPr altLang="zh-CN" sz="2800" lang="en-US"/>
              <a:t> Metameric segmentation and skeletal structures, in any form, are absent. Pseudometamerism is seen in some m</a:t>
            </a:r>
            <a:r>
              <a:rPr altLang="zh-CN" sz="2800" lang="en-US"/>
              <a:t>members</a:t>
            </a:r>
            <a:endParaRPr altLang="zh-CN" lang="en-US"/>
          </a:p>
          <a:p>
            <a:pPr indent="-342900" marL="342900">
              <a:buFont typeface="Wingdings" charset="2"/>
              <a:buChar char="n"/>
            </a:pPr>
            <a:r>
              <a:rPr altLang="zh-CN" lang="en-US"/>
              <a:t> </a:t>
            </a:r>
            <a:r>
              <a:rPr altLang="zh-CN" lang="en-US"/>
              <a:t>. Anterior end of the body is differenti­ated into a head.</a:t>
            </a:r>
            <a:endParaRPr altLang="zh-CN" lang="en-US"/>
          </a:p>
          <a:p>
            <a:pPr indent="-342900" marL="342900">
              <a:buFont typeface="Wingdings" charset="2"/>
              <a:buChar char="n"/>
            </a:pPr>
            <a:r>
              <a:rPr altLang="zh-CN" lang="en-US"/>
              <a:t> </a:t>
            </a:r>
            <a:r>
              <a:rPr altLang="zh-CN" lang="en-US"/>
              <a:t> </a:t>
            </a:r>
            <a:r>
              <a:rPr altLang="zh-CN" lang="en-US"/>
              <a:t>Locomotion of Phylum Platyhelminthes is effected by the use of cilia rather than muscles.</a:t>
            </a:r>
            <a:endParaRPr altLang="zh-CN" lang="en-US"/>
          </a:p>
          <a:p>
            <a:pPr indent="-342900" marL="342900">
              <a:buFont typeface="Wingdings" charset="2"/>
              <a:buChar char="n"/>
            </a:pPr>
            <a:r>
              <a:rPr altLang="zh-CN" lang="en-US"/>
              <a:t>The excretory system consists of protonephridia with flame cells or bulbs.</a:t>
            </a:r>
            <a:endParaRPr altLang="zh-CN"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25" name=""/>
        <p:cNvGrpSpPr/>
        <p:nvPr/>
      </p:nvGrpSpPr>
      <p:grpSpPr>
        <a:xfrm>
          <a:off x="0" y="0"/>
          <a:ext cx="0" cy="0"/>
          <a:chOff x="0" y="0"/>
          <a:chExt cx="0" cy="0"/>
        </a:xfrm>
      </p:grpSpPr>
      <p:sp>
        <p:nvSpPr>
          <p:cNvPr id="1048588" name=""/>
          <p:cNvSpPr>
            <a:spLocks noGrp="1"/>
          </p:cNvSpPr>
          <p:nvPr>
            <p:ph type="ctrTitle"/>
          </p:nvPr>
        </p:nvSpPr>
        <p:spPr>
          <a:xfrm>
            <a:off x="685800" y="167698"/>
            <a:ext cx="7772400" cy="783798"/>
          </a:xfrm>
        </p:spPr>
        <p:txBody>
          <a:bodyPr>
            <a:normAutofit fontScale="90000"/>
          </a:bodyPr>
          <a:p>
            <a:endParaRPr lang="en-US"/>
          </a:p>
        </p:txBody>
      </p:sp>
      <p:sp>
        <p:nvSpPr>
          <p:cNvPr id="1048589" name=""/>
          <p:cNvSpPr>
            <a:spLocks noGrp="1"/>
          </p:cNvSpPr>
          <p:nvPr>
            <p:ph type="subTitle" idx="1"/>
          </p:nvPr>
        </p:nvSpPr>
        <p:spPr>
          <a:xfrm rot="12707">
            <a:off x="359232" y="967690"/>
            <a:ext cx="8773825" cy="5936449"/>
          </a:xfrm>
        </p:spPr>
        <p:txBody>
          <a:bodyPr/>
          <a:p>
            <a:pPr indent="-342900" marL="342900">
              <a:buFont typeface="Wingdings" charset="2"/>
              <a:buChar char="n"/>
            </a:pPr>
            <a:r>
              <a:rPr lang="en-US"/>
              <a:t>Reproductive system is generally her­maphroditic but the digenean flukes are gonochoristic (separate sexes)</a:t>
            </a:r>
            <a:r>
              <a:rPr lang="en-US"/>
              <a:t>,</a:t>
            </a:r>
            <a:r>
              <a:rPr lang="en-US"/>
              <a:t>Fertilization internal.</a:t>
            </a:r>
            <a:endParaRPr lang="en-US"/>
          </a:p>
          <a:p>
            <a:pPr indent="-342900" marL="342900">
              <a:buFont typeface="Wingdings" charset="2"/>
              <a:buChar char="n"/>
            </a:pPr>
            <a:r>
              <a:rPr lang="en-US"/>
              <a:t>A</a:t>
            </a:r>
            <a:r>
              <a:rPr lang="en-US"/>
              <a:t>t</a:t>
            </a:r>
            <a:r>
              <a:rPr lang="en-US"/>
              <a:t> </a:t>
            </a:r>
            <a:r>
              <a:rPr lang="en-US"/>
              <a:t>e</a:t>
            </a:r>
            <a:r>
              <a:rPr lang="en-US"/>
              <a:t>a</a:t>
            </a:r>
            <a:r>
              <a:rPr lang="en-US"/>
              <a:t>r</a:t>
            </a:r>
            <a:r>
              <a:rPr lang="en-US"/>
              <a:t>l</a:t>
            </a:r>
            <a:r>
              <a:rPr lang="en-US"/>
              <a:t>y</a:t>
            </a:r>
            <a:r>
              <a:rPr lang="en-US"/>
              <a:t> </a:t>
            </a:r>
            <a:r>
              <a:rPr lang="en-US"/>
              <a:t>Cleavage spiral, and determinate in some species</a:t>
            </a:r>
            <a:r>
              <a:rPr lang="en-US"/>
              <a:t> </a:t>
            </a:r>
            <a:r>
              <a:rPr lang="en-US"/>
              <a:t> </a:t>
            </a:r>
            <a:r>
              <a:rPr lang="en-US"/>
              <a:t> </a:t>
            </a:r>
            <a:r>
              <a:rPr lang="en-US"/>
              <a:t> </a:t>
            </a:r>
            <a:r>
              <a:rPr lang="en-US"/>
              <a:t> </a:t>
            </a:r>
            <a:r>
              <a:rPr lang="en-US"/>
              <a:t> </a:t>
            </a:r>
            <a:r>
              <a:rPr lang="en-US"/>
              <a:t> </a:t>
            </a:r>
            <a:r>
              <a:rPr lang="en-US"/>
              <a:t> </a:t>
            </a:r>
            <a:r>
              <a:rPr lang="en-US"/>
              <a:t> </a:t>
            </a:r>
            <a:r>
              <a:rPr lang="en-US"/>
              <a:t> </a:t>
            </a:r>
            <a:r>
              <a:rPr lang="en-US"/>
              <a:t>Development may be direct or indirect</a:t>
            </a:r>
            <a:endParaRPr lang="en-US"/>
          </a:p>
          <a:p>
            <a:pPr indent="-342900" marL="342900">
              <a:buFont typeface="Wingdings" charset="2"/>
              <a:buChar char="n"/>
            </a:pPr>
            <a:r>
              <a:rPr lang="en-US"/>
              <a:t>Flatworms are either mostly free-living (Turbellarians) or are internal or exter­nal parasites (Trematodes, cestodes and monogeneans).</a:t>
            </a:r>
            <a:endParaRPr lang="en-US"/>
          </a:p>
          <a:p>
            <a:pPr indent="-342900" marL="342900">
              <a:buFont typeface="Wingdings" charset="2"/>
              <a:buChar char="n"/>
            </a:pPr>
            <a:r>
              <a:rPr lang="en-US"/>
              <a:t>Parthenogenesis and polyembryony usually occur in trematodes and tape­worms.</a:t>
            </a:r>
            <a:endParaRPr lang="en-US"/>
          </a:p>
          <a:p>
            <a:pPr indent="-342900" marL="342900">
              <a:buFont typeface="Wingdings" charset="2"/>
              <a:buChar char="n"/>
            </a:pP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26" name=""/>
        <p:cNvGrpSpPr/>
        <p:nvPr/>
      </p:nvGrpSpPr>
      <p:grpSpPr>
        <a:xfrm>
          <a:off x="0" y="0"/>
          <a:ext cx="0" cy="0"/>
          <a:chOff x="0" y="0"/>
          <a:chExt cx="0" cy="0"/>
        </a:xfrm>
      </p:grpSpPr>
      <p:sp>
        <p:nvSpPr>
          <p:cNvPr id="1048590" name=""/>
          <p:cNvSpPr>
            <a:spLocks noGrp="1"/>
          </p:cNvSpPr>
          <p:nvPr>
            <p:ph type="ctrTitle"/>
          </p:nvPr>
        </p:nvSpPr>
        <p:spPr>
          <a:xfrm>
            <a:off x="685800" y="167698"/>
            <a:ext cx="7772400" cy="1426441"/>
          </a:xfrm>
        </p:spPr>
        <p:txBody>
          <a:bodyPr/>
          <a:p>
            <a:r>
              <a:rPr lang="en-US"/>
              <a:t>C</a:t>
            </a:r>
            <a:r>
              <a:rPr lang="en-US"/>
              <a:t>l</a:t>
            </a:r>
            <a:r>
              <a:rPr lang="en-US"/>
              <a:t>a</a:t>
            </a:r>
            <a:r>
              <a:rPr lang="en-US"/>
              <a:t>s</a:t>
            </a:r>
            <a:r>
              <a:rPr lang="en-US"/>
              <a:t>s</a:t>
            </a:r>
            <a:r>
              <a:rPr lang="en-US"/>
              <a:t>i</a:t>
            </a:r>
            <a:r>
              <a:rPr lang="en-US"/>
              <a:t>fication</a:t>
            </a:r>
            <a:r>
              <a:rPr lang="en-US"/>
              <a:t>:</a:t>
            </a:r>
            <a:endParaRPr lang="en-US"/>
          </a:p>
        </p:txBody>
      </p:sp>
      <p:sp>
        <p:nvSpPr>
          <p:cNvPr id="1048591" name=""/>
          <p:cNvSpPr>
            <a:spLocks noGrp="1"/>
          </p:cNvSpPr>
          <p:nvPr>
            <p:ph type="subTitle" idx="1"/>
          </p:nvPr>
        </p:nvSpPr>
        <p:spPr>
          <a:xfrm>
            <a:off x="298738" y="1666731"/>
            <a:ext cx="8514052" cy="5221142"/>
          </a:xfrm>
        </p:spPr>
        <p:txBody>
          <a:bodyPr>
            <a:normAutofit/>
          </a:bodyPr>
          <a:p>
            <a:r>
              <a:rPr b="1" sz="2800" lang="en-US"/>
              <a:t>Class 1. Turbellaria (Gk. turbella = a little string); Approx. 3000 species.</a:t>
            </a:r>
            <a:endParaRPr b="1" lang="en-US"/>
          </a:p>
          <a:p>
            <a:pPr indent="-457200" marL="457200">
              <a:buFont typeface="+mj-lt"/>
              <a:buAutoNum type="arabicPeriod" startAt="1"/>
            </a:pPr>
            <a:r>
              <a:rPr b="0" sz="2400" lang="en-US"/>
              <a:t>Mostly free-living, primarily aquatic and the great majority are marine and mostly benthic; a few are terrestrial, some are commensals for parasites</a:t>
            </a:r>
            <a:r>
              <a:rPr b="1" sz="2800" lang="en-US"/>
              <a:t>.</a:t>
            </a:r>
            <a:endParaRPr b="1" lang="en-US"/>
          </a:p>
          <a:p>
            <a:pPr indent="-457200" marL="457200">
              <a:buFont typeface="+mj-lt"/>
              <a:buAutoNum type="arabicPeriod" startAt="1"/>
            </a:pPr>
            <a:r>
              <a:rPr b="0" lang="en-US"/>
              <a:t>Generally small, flattened, bilaterally symmetrical with a low level of cephalizati</a:t>
            </a:r>
            <a:r>
              <a:rPr b="0" lang="en-US"/>
              <a:t>o</a:t>
            </a:r>
            <a:r>
              <a:rPr b="0" lang="en-US"/>
              <a:t>n</a:t>
            </a:r>
            <a:endParaRPr b="1" lang="en-US"/>
          </a:p>
          <a:p>
            <a:pPr indent="-457200" marL="457200">
              <a:buFont typeface="+mj-lt"/>
              <a:buAutoNum type="arabicPeriod" startAt="1"/>
            </a:pPr>
            <a:r>
              <a:rPr b="1" lang="en-US"/>
              <a:t>)</a:t>
            </a:r>
            <a:r>
              <a:rPr b="0" lang="en-US"/>
              <a:t>Un-segmented body</a:t>
            </a:r>
            <a:r>
              <a:rPr b="0" lang="en-US"/>
              <a:t> </a:t>
            </a:r>
            <a:r>
              <a:rPr b="0" lang="en-US"/>
              <a:t> </a:t>
            </a:r>
            <a:r>
              <a:rPr b="0" lang="en-US"/>
              <a:t>a</a:t>
            </a:r>
            <a:r>
              <a:rPr b="0" lang="en-US"/>
              <a:t>n</a:t>
            </a:r>
            <a:r>
              <a:rPr b="0" lang="en-US"/>
              <a:t>d</a:t>
            </a:r>
            <a:r>
              <a:rPr b="0" lang="en-US"/>
              <a:t>. </a:t>
            </a:r>
            <a:r>
              <a:rPr b="0" lang="en-US"/>
              <a:t> </a:t>
            </a:r>
            <a:r>
              <a:rPr b="0" lang="en-US"/>
              <a:t> </a:t>
            </a:r>
            <a:r>
              <a:rPr b="0" lang="en-US"/>
              <a:t> </a:t>
            </a:r>
            <a:r>
              <a:rPr b="0" lang="en-US"/>
              <a:t>Cilia scattered on epidermi</a:t>
            </a:r>
            <a:endParaRPr b="1" lang="en-US"/>
          </a:p>
          <a:p>
            <a:pPr indent="-457200" marL="457200">
              <a:buFont typeface="+mj-lt"/>
              <a:buAutoNum type="arabicPeriod" startAt="1"/>
            </a:pPr>
            <a:r>
              <a:rPr b="0" lang="en-US"/>
              <a:t> </a:t>
            </a:r>
            <a:r>
              <a:rPr b="0" lang="en-US"/>
              <a:t> </a:t>
            </a:r>
            <a:r>
              <a:rPr b="0" lang="en-US"/>
              <a:t> </a:t>
            </a:r>
            <a:r>
              <a:rPr b="0" lang="en-US"/>
              <a:t> </a:t>
            </a:r>
            <a:r>
              <a:rPr b="0" lang="en-US"/>
              <a:t> </a:t>
            </a:r>
            <a:r>
              <a:rPr b="0" lang="en-US"/>
              <a:t> </a:t>
            </a:r>
            <a:r>
              <a:rPr b="0" lang="en-US"/>
              <a:t> </a:t>
            </a:r>
            <a:r>
              <a:rPr b="0" lang="en-US"/>
              <a:t> </a:t>
            </a:r>
            <a:r>
              <a:rPr b="0" lang="en-US"/>
              <a:t> </a:t>
            </a:r>
            <a:r>
              <a:rPr b="0" lang="en-US"/>
              <a:t> </a:t>
            </a:r>
            <a:r>
              <a:rPr b="0" lang="en-US"/>
              <a:t> </a:t>
            </a:r>
            <a:r>
              <a:rPr b="0" lang="en-US"/>
              <a:t> </a:t>
            </a:r>
            <a:r>
              <a:rPr b="0" lang="en-US"/>
              <a:t> </a:t>
            </a:r>
            <a:r>
              <a:rPr b="0" lang="en-US"/>
              <a:t>Locomotion by cilia with muscular undulation</a:t>
            </a:r>
            <a:r>
              <a:rPr b="1" lang="en-US"/>
              <a:t>s</a:t>
            </a:r>
            <a:endParaRPr b="1" lang="en-US"/>
          </a:p>
          <a:p>
            <a:pPr indent="0" marL="0">
              <a:buNone/>
            </a:pPr>
            <a:r>
              <a:rPr b="1" lang="en-US"/>
              <a:t>5</a:t>
            </a:r>
            <a:r>
              <a:rPr b="1" lang="en-US"/>
              <a:t>)</a:t>
            </a:r>
            <a:r>
              <a:rPr b="1" lang="en-US"/>
              <a:t> </a:t>
            </a:r>
            <a:r>
              <a:rPr b="1" lang="en-US"/>
              <a:t> </a:t>
            </a:r>
            <a:r>
              <a:rPr b="1" lang="en-US"/>
              <a:t> </a:t>
            </a:r>
            <a:r>
              <a:rPr b="1" lang="en-US"/>
              <a:t>.</a:t>
            </a:r>
            <a:r>
              <a:rPr b="0" lang="en-US"/>
              <a:t>Body surface of many species bears small, rod-like, hyaline rhabdites and related rhabdoids—unique in turbellarians and the function is uncertain</a:t>
            </a:r>
            <a:r>
              <a:rPr b="1" lang="en-US"/>
              <a:t>.</a:t>
            </a:r>
            <a:endParaRPr b="1" lang="en-US"/>
          </a:p>
          <a:p>
            <a:pPr indent="0" marL="0">
              <a:buNone/>
            </a:pPr>
            <a:r>
              <a:rPr b="1" lang="en-US"/>
              <a:t>E</a:t>
            </a:r>
            <a:r>
              <a:rPr b="1" lang="en-US"/>
              <a:t>x</a:t>
            </a:r>
            <a:r>
              <a:rPr b="1" lang="en-US"/>
              <a:t>.</a:t>
            </a:r>
            <a:r>
              <a:rPr b="1" lang="en-US"/>
              <a:t>Euplanaria, Bipalium and Geoplana (terrestrial triclads),</a:t>
            </a:r>
            <a:endParaRPr b="1"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27" name=""/>
        <p:cNvGrpSpPr/>
        <p:nvPr/>
      </p:nvGrpSpPr>
      <p:grpSpPr>
        <a:xfrm>
          <a:off x="0" y="0"/>
          <a:ext cx="0" cy="0"/>
          <a:chOff x="0" y="0"/>
          <a:chExt cx="0" cy="0"/>
        </a:xfrm>
      </p:grpSpPr>
      <p:sp>
        <p:nvSpPr>
          <p:cNvPr id="1048592" name=""/>
          <p:cNvSpPr>
            <a:spLocks noGrp="1"/>
          </p:cNvSpPr>
          <p:nvPr>
            <p:ph type="ctrTitle"/>
          </p:nvPr>
        </p:nvSpPr>
        <p:spPr>
          <a:xfrm>
            <a:off x="205219" y="0"/>
            <a:ext cx="8895918" cy="1179656"/>
          </a:xfrm>
        </p:spPr>
        <p:txBody>
          <a:bodyPr/>
          <a:p>
            <a:r>
              <a:rPr lang="en-US"/>
              <a:t>Class 2. Trematoda </a:t>
            </a:r>
            <a:endParaRPr lang="en-US"/>
          </a:p>
        </p:txBody>
      </p:sp>
      <p:sp>
        <p:nvSpPr>
          <p:cNvPr id="1048593" name=""/>
          <p:cNvSpPr>
            <a:spLocks noGrp="1"/>
          </p:cNvSpPr>
          <p:nvPr>
            <p:ph type="subTitle" idx="1"/>
          </p:nvPr>
        </p:nvSpPr>
        <p:spPr>
          <a:xfrm>
            <a:off x="116894" y="1523856"/>
            <a:ext cx="8786309" cy="5305569"/>
          </a:xfrm>
        </p:spPr>
        <p:txBody>
          <a:bodyPr/>
          <a:p>
            <a:pPr indent="-342900" marL="342900">
              <a:buFont typeface="Arial"/>
              <a:buChar char="•"/>
            </a:pPr>
            <a:r>
              <a:rPr lang="en-US"/>
              <a:t> All are parasites</a:t>
            </a:r>
            <a:endParaRPr lang="en-US"/>
          </a:p>
          <a:p>
            <a:pPr indent="-342900" marL="342900">
              <a:buFont typeface="Arial"/>
              <a:buChar char="•"/>
            </a:pPr>
            <a:r>
              <a:rPr lang="en-US"/>
              <a:t>Unsegmented, dorso-ventrally flattend body, hence trematodes are called “flukes</a:t>
            </a:r>
            <a:endParaRPr lang="en-US"/>
          </a:p>
          <a:p>
            <a:pPr indent="-342900" marL="342900">
              <a:buFont typeface="Arial"/>
              <a:buChar char="•"/>
            </a:pPr>
            <a:r>
              <a:rPr lang="en-US"/>
              <a:t> A syncytial, non-ciliated body cover­ing or tegument present.</a:t>
            </a:r>
            <a:endParaRPr lang="en-US"/>
          </a:p>
          <a:p>
            <a:pPr indent="-342900" marL="342900">
              <a:buFont typeface="Arial"/>
              <a:buChar char="•"/>
            </a:pPr>
            <a:r>
              <a:rPr lang="en-US"/>
              <a:t>Rhabdites absent in epidermis</a:t>
            </a:r>
            <a:endParaRPr lang="en-US"/>
          </a:p>
          <a:p>
            <a:pPr indent="-342900" marL="342900">
              <a:buFont typeface="Arial"/>
              <a:buChar char="•"/>
            </a:pPr>
            <a:r>
              <a:rPr lang="en-US"/>
              <a:t>One or more well developed suckers are present. Oral sucker for feeding and ventral sucker (acetabulum) for attachment.</a:t>
            </a:r>
            <a:endParaRPr lang="en-US"/>
          </a:p>
          <a:p>
            <a:pPr indent="-342900" marL="342900">
              <a:buFont typeface="Arial"/>
              <a:buChar char="•"/>
            </a:pPr>
            <a:r>
              <a:rPr lang="en-US"/>
              <a:t>Digestive tract complete with two branches.</a:t>
            </a:r>
            <a:endParaRPr lang="en-US"/>
          </a:p>
          <a:p>
            <a:pPr indent="-342900" marL="342900">
              <a:buFont typeface="Arial"/>
              <a:buChar char="•"/>
            </a:pPr>
            <a:r>
              <a:rPr lang="en-US"/>
              <a:t>Mostly </a:t>
            </a:r>
            <a:r>
              <a:rPr lang="en-US"/>
              <a:t>hermaphrodites.No</a:t>
            </a:r>
            <a:r>
              <a:rPr lang="en-US"/>
              <a:t> asexual reproduction</a:t>
            </a:r>
            <a:endParaRPr lang="en-US"/>
          </a:p>
          <a:p>
            <a:pPr indent="-342900" marL="342900">
              <a:buFont typeface="Arial"/>
              <a:buChar char="•"/>
            </a:pPr>
            <a:r>
              <a:rPr lang="en-US"/>
              <a:t>includes two subclasses—(i) </a:t>
            </a:r>
            <a:r>
              <a:rPr b="1" lang="en-US"/>
              <a:t>Digenea (ii) Aspidobothria (= </a:t>
            </a:r>
            <a:r>
              <a:rPr lang="en-US"/>
              <a:t>Aspidogastrea)</a:t>
            </a:r>
            <a:endParaRPr lang="en-US"/>
          </a:p>
          <a:p>
            <a:pPr indent="-342900" marL="342900">
              <a:buFont typeface="Arial"/>
              <a:buChar char="•"/>
            </a:pPr>
            <a:r>
              <a:rPr b="1" lang="en-US"/>
              <a:t>E</a:t>
            </a:r>
            <a:r>
              <a:rPr b="1" lang="en-US"/>
              <a:t>x</a:t>
            </a:r>
            <a:r>
              <a:rPr b="1" lang="en-US"/>
              <a:t>.Aspidogaster, Stichocotyle, Cotylapsis</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sp>
        <p:nvSpPr>
          <p:cNvPr id="1048594" name=""/>
          <p:cNvSpPr>
            <a:spLocks noGrp="1"/>
          </p:cNvSpPr>
          <p:nvPr>
            <p:ph type="ctrTitle"/>
          </p:nvPr>
        </p:nvSpPr>
        <p:spPr>
          <a:xfrm>
            <a:off x="685800" y="693738"/>
            <a:ext cx="7772400" cy="62633"/>
          </a:xfrm>
        </p:spPr>
        <p:txBody>
          <a:bodyPr>
            <a:normAutofit fontScale="90000"/>
          </a:bodyPr>
          <a:p>
            <a:r>
              <a:rPr lang="en-US"/>
              <a:t>Class 3. Monogenea</a:t>
            </a:r>
            <a:endParaRPr lang="en-US"/>
          </a:p>
        </p:txBody>
      </p:sp>
      <p:sp>
        <p:nvSpPr>
          <p:cNvPr id="1048595" name=""/>
          <p:cNvSpPr>
            <a:spLocks noGrp="1"/>
          </p:cNvSpPr>
          <p:nvPr>
            <p:ph type="subTitle" idx="1"/>
          </p:nvPr>
        </p:nvSpPr>
        <p:spPr>
          <a:xfrm rot="23913">
            <a:off x="205852" y="780334"/>
            <a:ext cx="8766245" cy="6083192"/>
          </a:xfrm>
        </p:spPr>
        <p:txBody>
          <a:bodyPr/>
          <a:p>
            <a:pPr indent="-342900" marL="342900">
              <a:buFont typeface="Arial"/>
              <a:buChar char="•"/>
            </a:pPr>
            <a:r>
              <a:rPr lang="en-US"/>
              <a:t>Ectoparasites of aquatic vertebrates (on fishes and also on amphibians and reptiles</a:t>
            </a:r>
            <a:endParaRPr lang="en-US"/>
          </a:p>
          <a:p>
            <a:pPr indent="-342900" marL="342900">
              <a:buFont typeface="Arial"/>
              <a:buChar char="•"/>
            </a:pPr>
            <a:r>
              <a:rPr lang="en-US"/>
              <a:t>Dorsoventrally flattened body</a:t>
            </a:r>
            <a:r>
              <a:rPr lang="en-US"/>
              <a:t>.</a:t>
            </a:r>
            <a:r>
              <a:rPr lang="en-US"/>
              <a:t> Sucker is weak or absent.</a:t>
            </a:r>
            <a:endParaRPr lang="en-US"/>
          </a:p>
          <a:p>
            <a:pPr indent="-342900" marL="342900">
              <a:buFont typeface="Arial"/>
              <a:buChar char="•"/>
            </a:pPr>
            <a:r>
              <a:rPr lang="en-US"/>
              <a:t>Posterior end bears a large specialized adhesive disc, called haptor (= opisthaptor) which bears hooks and suckers, used for attachment. In addi­tion there is an anterior adhesive or­gan, called prohaptor, with adhesive glands and suckers.</a:t>
            </a:r>
            <a:endParaRPr lang="en-US"/>
          </a:p>
          <a:p>
            <a:pPr indent="-342900" marL="342900">
              <a:buFont typeface="Arial"/>
              <a:buChar char="•"/>
            </a:pPr>
            <a:r>
              <a:rPr lang="en-US"/>
              <a:t>Gut present but the mouth lacks a sucker.or­gan</a:t>
            </a:r>
            <a:endParaRPr lang="en-US"/>
          </a:p>
          <a:p>
            <a:pPr indent="-342900" marL="342900">
              <a:buFont typeface="Arial"/>
              <a:buChar char="•"/>
            </a:pPr>
            <a:r>
              <a:rPr lang="en-US"/>
              <a:t>Inconspicuous protonephridia include paired excretory pores situated anterodorsally.</a:t>
            </a:r>
            <a:endParaRPr lang="en-US"/>
          </a:p>
          <a:p>
            <a:pPr indent="-342900" marL="342900">
              <a:buFont typeface="Arial"/>
              <a:buChar char="•"/>
            </a:pPr>
            <a:r>
              <a:rPr lang="en-US"/>
              <a:t>Single host in the life cycle.</a:t>
            </a:r>
            <a:r>
              <a:rPr lang="en-US"/>
              <a:t>. There is no intermediate host and the one egg gives rise to only one adult worm, hence the name “Monogenea”.</a:t>
            </a:r>
            <a:endParaRPr lang="en-US"/>
          </a:p>
          <a:p>
            <a:pPr indent="-342900" marL="342900">
              <a:buFont typeface="Arial"/>
              <a:buChar char="•"/>
            </a:pPr>
            <a:r>
              <a:rPr b="1" lang="en-US"/>
              <a:t>E</a:t>
            </a:r>
            <a:r>
              <a:rPr b="1" lang="en-US"/>
              <a:t>x</a:t>
            </a:r>
            <a:r>
              <a:rPr b="1" lang="en-US"/>
              <a:t>.Gyrodactylus, Polystoma, Sphyranura, Dactylogyrus, Diplozoon</a:t>
            </a: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29" name=""/>
        <p:cNvGrpSpPr/>
        <p:nvPr/>
      </p:nvGrpSpPr>
      <p:grpSpPr>
        <a:xfrm>
          <a:off x="0" y="0"/>
          <a:ext cx="0" cy="0"/>
          <a:chOff x="0" y="0"/>
          <a:chExt cx="0" cy="0"/>
        </a:xfrm>
      </p:grpSpPr>
      <p:sp>
        <p:nvSpPr>
          <p:cNvPr id="1048596" name=""/>
          <p:cNvSpPr>
            <a:spLocks noGrp="1"/>
          </p:cNvSpPr>
          <p:nvPr>
            <p:ph type="ctrTitle"/>
          </p:nvPr>
        </p:nvSpPr>
        <p:spPr>
          <a:xfrm>
            <a:off x="685800" y="70283"/>
            <a:ext cx="7772400" cy="1166668"/>
          </a:xfrm>
        </p:spPr>
        <p:txBody>
          <a:bodyPr>
            <a:normAutofit/>
          </a:bodyPr>
          <a:p>
            <a:r>
              <a:rPr lang="en-US"/>
              <a:t>Class 4. Cestoidea</a:t>
            </a:r>
            <a:endParaRPr lang="en-US"/>
          </a:p>
        </p:txBody>
      </p:sp>
      <p:sp>
        <p:nvSpPr>
          <p:cNvPr id="1048597" name=""/>
          <p:cNvSpPr>
            <a:spLocks noGrp="1"/>
          </p:cNvSpPr>
          <p:nvPr>
            <p:ph type="subTitle" idx="1"/>
          </p:nvPr>
        </p:nvSpPr>
        <p:spPr>
          <a:xfrm>
            <a:off x="220806" y="1400699"/>
            <a:ext cx="8754342" cy="5454703"/>
          </a:xfrm>
        </p:spPr>
        <p:txBody>
          <a:bodyPr/>
          <a:p>
            <a:pPr indent="-342900" marL="342900">
              <a:buFont typeface="Arial"/>
              <a:buChar char="•"/>
            </a:pPr>
            <a:r>
              <a:rPr lang="en-US"/>
              <a:t>Gut parasites of the vertebrates</a:t>
            </a:r>
            <a:endParaRPr lang="en-US"/>
          </a:p>
          <a:p>
            <a:pPr indent="-342900" marL="342900">
              <a:buFont typeface="Arial"/>
              <a:buChar char="•"/>
            </a:pPr>
            <a:r>
              <a:rPr lang="en-US"/>
              <a:t>Generally called tape-worms.</a:t>
            </a:r>
            <a:endParaRPr lang="en-US"/>
          </a:p>
          <a:p>
            <a:pPr indent="-342900" marL="342900">
              <a:buFont typeface="Arial"/>
              <a:buChar char="•"/>
            </a:pPr>
            <a:r>
              <a:rPr lang="en-US"/>
              <a:t>Body covered by a non-ciliated syncy­tial tegument.</a:t>
            </a:r>
            <a:endParaRPr lang="en-US"/>
          </a:p>
          <a:p>
            <a:pPr indent="-342900" marL="342900">
              <a:buFont typeface="Arial"/>
              <a:buChar char="•"/>
            </a:pPr>
            <a:r>
              <a:rPr lang="en-US"/>
              <a:t>Body divided into 3 regions:</a:t>
            </a:r>
            <a:endParaRPr lang="en-US"/>
          </a:p>
          <a:p>
            <a:pPr indent="-342900" marL="342900">
              <a:buFont typeface="Arial"/>
              <a:buChar char="•"/>
            </a:pPr>
            <a:r>
              <a:rPr lang="en-US"/>
              <a:t>(i) Head or scolex usually with hooks and suckers for adhesion in the host’s gut,</a:t>
            </a:r>
            <a:r>
              <a:rPr lang="en-US"/>
              <a:t>(ii) The proliferative neck and</a:t>
            </a:r>
            <a:r>
              <a:rPr lang="en-US"/>
              <a:t>(iii) Strobila which consists of a large number of segments, called proglottids</a:t>
            </a:r>
            <a:endParaRPr lang="en-US"/>
          </a:p>
          <a:p>
            <a:pPr indent="-342900" marL="342900">
              <a:buFont typeface="Arial"/>
              <a:buChar char="•"/>
            </a:pPr>
            <a:r>
              <a:rPr lang="en-US"/>
              <a:t>Mouth, digestive tract and sense or­gans absent.</a:t>
            </a:r>
            <a:endParaRPr lang="en-US"/>
          </a:p>
          <a:p>
            <a:pPr indent="-342900" marL="342900">
              <a:buFont typeface="Arial"/>
              <a:buChar char="•"/>
            </a:pPr>
            <a:endParaRPr lang="en-US"/>
          </a:p>
          <a:p>
            <a:pPr indent="-342900" marL="342900">
              <a:buFont typeface="Arial"/>
              <a:buChar char="•"/>
            </a:pPr>
            <a:r>
              <a:rPr b="1" lang="en-US"/>
              <a:t>Examples. Gastrotaenia (found in swan), Nematoporataenia.</a:t>
            </a: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sp>
        <p:nvSpPr>
          <p:cNvPr id="1048598" name=""/>
          <p:cNvSpPr>
            <a:spLocks noGrp="1"/>
          </p:cNvSpPr>
          <p:nvPr>
            <p:ph type="ctrTitle"/>
          </p:nvPr>
        </p:nvSpPr>
        <p:spPr>
          <a:xfrm>
            <a:off x="685800" y="187181"/>
            <a:ext cx="7772400" cy="1192645"/>
          </a:xfrm>
        </p:spPr>
        <p:txBody>
          <a:bodyPr/>
          <a:p>
            <a:r>
              <a:rPr lang="en-US"/>
              <a:t>L</a:t>
            </a:r>
            <a:r>
              <a:rPr lang="en-US"/>
              <a:t>i</a:t>
            </a:r>
            <a:r>
              <a:rPr lang="en-US"/>
              <a:t>f</a:t>
            </a:r>
            <a:r>
              <a:rPr lang="en-US"/>
              <a:t>e</a:t>
            </a:r>
            <a:r>
              <a:rPr lang="en-US"/>
              <a:t> </a:t>
            </a:r>
            <a:r>
              <a:rPr lang="en-US"/>
              <a:t>c</a:t>
            </a:r>
            <a:r>
              <a:rPr lang="en-US"/>
              <a:t>y</a:t>
            </a:r>
            <a:r>
              <a:rPr lang="en-US"/>
              <a:t>c</a:t>
            </a:r>
            <a:r>
              <a:rPr lang="en-US"/>
              <a:t>l</a:t>
            </a:r>
            <a:r>
              <a:rPr lang="en-US"/>
              <a:t>e</a:t>
            </a:r>
            <a:r>
              <a:rPr lang="en-US"/>
              <a:t> </a:t>
            </a:r>
            <a:r>
              <a:rPr lang="en-US"/>
              <a:t>:</a:t>
            </a:r>
            <a:r>
              <a:rPr lang="en-US"/>
              <a:t>T</a:t>
            </a:r>
            <a:r>
              <a:rPr lang="en-US"/>
              <a:t>.</a:t>
            </a:r>
            <a:r>
              <a:rPr lang="en-US"/>
              <a:t>s</a:t>
            </a:r>
            <a:r>
              <a:rPr lang="en-US"/>
              <a:t>o</a:t>
            </a:r>
            <a:r>
              <a:rPr lang="en-US"/>
              <a:t>l</a:t>
            </a:r>
            <a:r>
              <a:rPr lang="en-US"/>
              <a:t>i</a:t>
            </a:r>
            <a:r>
              <a:rPr lang="en-US"/>
              <a:t>n</a:t>
            </a:r>
            <a:r>
              <a:rPr lang="en-US"/>
              <a:t>u</a:t>
            </a:r>
            <a:r>
              <a:rPr lang="en-US"/>
              <a:t>m</a:t>
            </a:r>
            <a:endParaRPr lang="en-US"/>
          </a:p>
        </p:txBody>
      </p:sp>
      <p:sp>
        <p:nvSpPr>
          <p:cNvPr id="1048599" name=""/>
          <p:cNvSpPr>
            <a:spLocks noGrp="1"/>
          </p:cNvSpPr>
          <p:nvPr>
            <p:ph type="subTitle" idx="1"/>
          </p:nvPr>
        </p:nvSpPr>
        <p:spPr>
          <a:xfrm>
            <a:off x="103909" y="1783628"/>
            <a:ext cx="9208942" cy="5143211"/>
          </a:xfrm>
        </p:spPr>
        <p:txBody>
          <a:bodyPr/>
          <a:p>
            <a:r>
              <a:rPr lang="en-US"/>
              <a:t>Majority of tapeworms are hermaphrodite. A hermaphrodite is an organism with both male and female reproductive organs. They produce gametes of both male and female sexes.</a:t>
            </a:r>
            <a:endParaRPr lang="en-US"/>
          </a:p>
          <a:p>
            <a:r>
              <a:rPr b="1" sz="3200" lang="en-US"/>
              <a:t>1</a:t>
            </a:r>
            <a:r>
              <a:rPr b="1" sz="3200" lang="en-US"/>
              <a:t>)</a:t>
            </a:r>
            <a:r>
              <a:rPr b="1" sz="3200" lang="en-US"/>
              <a:t>The Egg – Stage</a:t>
            </a:r>
            <a:r>
              <a:rPr lang="en-US"/>
              <a:t> </a:t>
            </a:r>
            <a:r>
              <a:rPr lang="en-US"/>
              <a:t>-</a:t>
            </a:r>
            <a:r>
              <a:rPr lang="en-US"/>
              <a:t>-</a:t>
            </a:r>
            <a:r>
              <a:rPr lang="en-US"/>
              <a:t>Tapeworm eggs are usually released through gravid proglottids and can survive for days in the environment. Animals like cattle or pigs become infected by tapeworms when they consume vegetation.</a:t>
            </a:r>
            <a:endParaRPr lang="en-US"/>
          </a:p>
          <a:p>
            <a:r>
              <a:rPr b="1" sz="2800" lang="en-US"/>
              <a:t>2</a:t>
            </a:r>
            <a:r>
              <a:rPr b="1" sz="2800" lang="en-US"/>
              <a:t>)</a:t>
            </a:r>
            <a:r>
              <a:rPr b="1" sz="2800" lang="en-US"/>
              <a:t>The Larvae – Stage</a:t>
            </a:r>
            <a:r>
              <a:rPr lang="en-US"/>
              <a:t> 2 –</a:t>
            </a:r>
            <a:r>
              <a:rPr lang="en-US"/>
              <a:t>The larvae tapeworm attaches itself to the intestinal walls of the host. The hatched larvae migrate to the striated muscles of the intestine. Here, they develop into cysticerci. Cysticerci can survive inside the host for several years. Human beings get infected with this cysticerci by consuming raw or undercooked meat.</a:t>
            </a:r>
            <a:endParaRPr lang="en-US"/>
          </a:p>
          <a:p>
            <a:endParaRPr lang="en-US"/>
          </a:p>
          <a:p>
            <a:endParaRPr altLang="en-US" lang="zh-CN"/>
          </a:p>
        </p:txBody>
      </p:sp>
    </p:spTree>
  </p:cSld>
  <p:clrMapOvr>
    <a:masterClrMapping/>
  </p:clrMapOvr>
</p:sld>
</file>

<file path=ppt/theme/theme1.xml><?xml version="1.0" encoding="utf-8"?>
<a:theme xmlns:a="http://schemas.openxmlformats.org/drawingml/2006/main" name="Office Theme">
  <a:themeElements>
    <a:clrScheme name="Office Them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WPS Office</Application>
  <ScaleCrop>0</ScaleCrop>
  <LinksUpToDate>0</LinksUpToDate>
  <AppVersion>15.0000</AppVersion>
</Properties>
</file>

<file path=docProps/core.xml><?xml version="1.0" encoding="utf-8"?>
<cp:coreProperties xmlns:cp="http://schemas.openxmlformats.org/package/2006/metadata/core-properties" xmlns:dc="http://purl.org/dc/elements/1.1/" xmlns:dcterms="http://purl.org/dc/terms/" xmlns:xsi="http://www.w3.org/2001/XMLSchema-instance">
  <dc:creator>RMX1825</dc:creator>
  <dcterms:created xsi:type="dcterms:W3CDTF">2015-05-11T11:30:45Z</dcterms:created>
  <dcterms:modified xsi:type="dcterms:W3CDTF">2023-02-17T07:54:35Z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32e86bfe5bc54830a36690b362867b7a</vt:lpwstr>
  </property>
</Properties>
</file>