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gadhar" userId="bd70492442e34d57" providerId="LiveId" clId="{4B3058AB-CF92-4055-82CC-10566D4551B7}"/>
    <pc:docChg chg="undo custSel addSld delSld modSld">
      <pc:chgData name="Gangadhar" userId="bd70492442e34d57" providerId="LiveId" clId="{4B3058AB-CF92-4055-82CC-10566D4551B7}" dt="2023-02-18T08:48:29.955" v="415"/>
      <pc:docMkLst>
        <pc:docMk/>
      </pc:docMkLst>
      <pc:sldChg chg="modSp new mod setBg">
        <pc:chgData name="Gangadhar" userId="bd70492442e34d57" providerId="LiveId" clId="{4B3058AB-CF92-4055-82CC-10566D4551B7}" dt="2023-02-18T08:32:44.127" v="179" actId="1076"/>
        <pc:sldMkLst>
          <pc:docMk/>
          <pc:sldMk cId="3653495556" sldId="256"/>
        </pc:sldMkLst>
        <pc:spChg chg="mod">
          <ac:chgData name="Gangadhar" userId="bd70492442e34d57" providerId="LiveId" clId="{4B3058AB-CF92-4055-82CC-10566D4551B7}" dt="2023-02-18T08:25:42.487" v="115" actId="1076"/>
          <ac:spMkLst>
            <pc:docMk/>
            <pc:sldMk cId="3653495556" sldId="256"/>
            <ac:spMk id="2" creationId="{4184B374-D452-3F46-E076-1CDD038F8106}"/>
          </ac:spMkLst>
        </pc:spChg>
        <pc:spChg chg="mod">
          <ac:chgData name="Gangadhar" userId="bd70492442e34d57" providerId="LiveId" clId="{4B3058AB-CF92-4055-82CC-10566D4551B7}" dt="2023-02-18T08:32:44.127" v="179" actId="1076"/>
          <ac:spMkLst>
            <pc:docMk/>
            <pc:sldMk cId="3653495556" sldId="256"/>
            <ac:spMk id="3" creationId="{DF3EBFEA-72FB-9461-5DB4-48A85A23AFB8}"/>
          </ac:spMkLst>
        </pc:spChg>
      </pc:sldChg>
      <pc:sldChg chg="modSp new mod">
        <pc:chgData name="Gangadhar" userId="bd70492442e34d57" providerId="LiveId" clId="{4B3058AB-CF92-4055-82CC-10566D4551B7}" dt="2023-02-18T08:48:29.955" v="415"/>
        <pc:sldMkLst>
          <pc:docMk/>
          <pc:sldMk cId="1636478482" sldId="257"/>
        </pc:sldMkLst>
        <pc:spChg chg="mod">
          <ac:chgData name="Gangadhar" userId="bd70492442e34d57" providerId="LiveId" clId="{4B3058AB-CF92-4055-82CC-10566D4551B7}" dt="2023-02-18T08:35:25.162" v="243" actId="1076"/>
          <ac:spMkLst>
            <pc:docMk/>
            <pc:sldMk cId="1636478482" sldId="257"/>
            <ac:spMk id="2" creationId="{E9D8482E-8B8F-29D2-FE62-CF80DC7A21EB}"/>
          </ac:spMkLst>
        </pc:spChg>
        <pc:spChg chg="mod">
          <ac:chgData name="Gangadhar" userId="bd70492442e34d57" providerId="LiveId" clId="{4B3058AB-CF92-4055-82CC-10566D4551B7}" dt="2023-02-18T08:48:29.955" v="415"/>
          <ac:spMkLst>
            <pc:docMk/>
            <pc:sldMk cId="1636478482" sldId="257"/>
            <ac:spMk id="3" creationId="{BE5320FA-C6F8-9B9D-86DC-CEC96A16E50F}"/>
          </ac:spMkLst>
        </pc:spChg>
      </pc:sldChg>
      <pc:sldChg chg="modSp new mod">
        <pc:chgData name="Gangadhar" userId="bd70492442e34d57" providerId="LiveId" clId="{4B3058AB-CF92-4055-82CC-10566D4551B7}" dt="2023-02-18T08:38:22.611" v="298" actId="207"/>
        <pc:sldMkLst>
          <pc:docMk/>
          <pc:sldMk cId="3189219556" sldId="258"/>
        </pc:sldMkLst>
        <pc:spChg chg="mod">
          <ac:chgData name="Gangadhar" userId="bd70492442e34d57" providerId="LiveId" clId="{4B3058AB-CF92-4055-82CC-10566D4551B7}" dt="2023-02-18T08:36:17.675" v="262" actId="1076"/>
          <ac:spMkLst>
            <pc:docMk/>
            <pc:sldMk cId="3189219556" sldId="258"/>
            <ac:spMk id="2" creationId="{3D3A8A76-3CD3-6969-B3B4-F386E8834A43}"/>
          </ac:spMkLst>
        </pc:spChg>
        <pc:spChg chg="mod">
          <ac:chgData name="Gangadhar" userId="bd70492442e34d57" providerId="LiveId" clId="{4B3058AB-CF92-4055-82CC-10566D4551B7}" dt="2023-02-18T08:38:22.611" v="298" actId="207"/>
          <ac:spMkLst>
            <pc:docMk/>
            <pc:sldMk cId="3189219556" sldId="258"/>
            <ac:spMk id="3" creationId="{B8038EEB-AD62-6114-5A95-1C0E52E8985E}"/>
          </ac:spMkLst>
        </pc:spChg>
      </pc:sldChg>
      <pc:sldChg chg="modSp new mod">
        <pc:chgData name="Gangadhar" userId="bd70492442e34d57" providerId="LiveId" clId="{4B3058AB-CF92-4055-82CC-10566D4551B7}" dt="2023-02-18T08:40:20.331" v="317" actId="2710"/>
        <pc:sldMkLst>
          <pc:docMk/>
          <pc:sldMk cId="3119062577" sldId="259"/>
        </pc:sldMkLst>
        <pc:spChg chg="mod">
          <ac:chgData name="Gangadhar" userId="bd70492442e34d57" providerId="LiveId" clId="{4B3058AB-CF92-4055-82CC-10566D4551B7}" dt="2023-02-18T08:37:35.615" v="286" actId="207"/>
          <ac:spMkLst>
            <pc:docMk/>
            <pc:sldMk cId="3119062577" sldId="259"/>
            <ac:spMk id="2" creationId="{549BB86D-2DFF-78FC-9BA7-BEFFE6CF20F1}"/>
          </ac:spMkLst>
        </pc:spChg>
        <pc:spChg chg="mod">
          <ac:chgData name="Gangadhar" userId="bd70492442e34d57" providerId="LiveId" clId="{4B3058AB-CF92-4055-82CC-10566D4551B7}" dt="2023-02-18T08:40:20.331" v="317" actId="2710"/>
          <ac:spMkLst>
            <pc:docMk/>
            <pc:sldMk cId="3119062577" sldId="259"/>
            <ac:spMk id="3" creationId="{9EFE3FAC-53B4-B26B-48AA-662448DFB67F}"/>
          </ac:spMkLst>
        </pc:spChg>
      </pc:sldChg>
      <pc:sldChg chg="modSp new mod">
        <pc:chgData name="Gangadhar" userId="bd70492442e34d57" providerId="LiveId" clId="{4B3058AB-CF92-4055-82CC-10566D4551B7}" dt="2023-02-18T08:40:36.630" v="320" actId="14100"/>
        <pc:sldMkLst>
          <pc:docMk/>
          <pc:sldMk cId="1355038670" sldId="260"/>
        </pc:sldMkLst>
        <pc:spChg chg="mod">
          <ac:chgData name="Gangadhar" userId="bd70492442e34d57" providerId="LiveId" clId="{4B3058AB-CF92-4055-82CC-10566D4551B7}" dt="2023-02-18T08:40:33.621" v="319" actId="1076"/>
          <ac:spMkLst>
            <pc:docMk/>
            <pc:sldMk cId="1355038670" sldId="260"/>
            <ac:spMk id="2" creationId="{1C94CF28-63A7-5B09-B4F1-4E6FBC7DE218}"/>
          </ac:spMkLst>
        </pc:spChg>
        <pc:spChg chg="mod">
          <ac:chgData name="Gangadhar" userId="bd70492442e34d57" providerId="LiveId" clId="{4B3058AB-CF92-4055-82CC-10566D4551B7}" dt="2023-02-18T08:40:36.630" v="320" actId="14100"/>
          <ac:spMkLst>
            <pc:docMk/>
            <pc:sldMk cId="1355038670" sldId="260"/>
            <ac:spMk id="3" creationId="{B306FCFC-9C06-0E39-A680-8E9F406BDFBB}"/>
          </ac:spMkLst>
        </pc:spChg>
      </pc:sldChg>
      <pc:sldChg chg="addSp delSp modSp new mod">
        <pc:chgData name="Gangadhar" userId="bd70492442e34d57" providerId="LiveId" clId="{4B3058AB-CF92-4055-82CC-10566D4551B7}" dt="2023-02-18T08:44:34.200" v="366" actId="2710"/>
        <pc:sldMkLst>
          <pc:docMk/>
          <pc:sldMk cId="2961342572" sldId="261"/>
        </pc:sldMkLst>
        <pc:spChg chg="add del mod">
          <ac:chgData name="Gangadhar" userId="bd70492442e34d57" providerId="LiveId" clId="{4B3058AB-CF92-4055-82CC-10566D4551B7}" dt="2023-02-18T08:44:34.200" v="366" actId="2710"/>
          <ac:spMkLst>
            <pc:docMk/>
            <pc:sldMk cId="2961342572" sldId="261"/>
            <ac:spMk id="2" creationId="{4D28E017-E43E-F1CC-2411-7B0AA2ACC957}"/>
          </ac:spMkLst>
        </pc:spChg>
        <pc:spChg chg="del mod">
          <ac:chgData name="Gangadhar" userId="bd70492442e34d57" providerId="LiveId" clId="{4B3058AB-CF92-4055-82CC-10566D4551B7}" dt="2023-02-18T08:29:31.129" v="147" actId="478"/>
          <ac:spMkLst>
            <pc:docMk/>
            <pc:sldMk cId="2961342572" sldId="261"/>
            <ac:spMk id="3" creationId="{8EC703D4-9ED6-3EB2-BA9F-4B0A175C36C9}"/>
          </ac:spMkLst>
        </pc:spChg>
      </pc:sldChg>
      <pc:sldChg chg="modSp new mod">
        <pc:chgData name="Gangadhar" userId="bd70492442e34d57" providerId="LiveId" clId="{4B3058AB-CF92-4055-82CC-10566D4551B7}" dt="2023-02-18T08:44:07.386" v="360" actId="2710"/>
        <pc:sldMkLst>
          <pc:docMk/>
          <pc:sldMk cId="2610444962" sldId="262"/>
        </pc:sldMkLst>
        <pc:spChg chg="mod">
          <ac:chgData name="Gangadhar" userId="bd70492442e34d57" providerId="LiveId" clId="{4B3058AB-CF92-4055-82CC-10566D4551B7}" dt="2023-02-18T08:43:14.221" v="350" actId="1076"/>
          <ac:spMkLst>
            <pc:docMk/>
            <pc:sldMk cId="2610444962" sldId="262"/>
            <ac:spMk id="2" creationId="{7ED5322B-48AA-5E56-13B5-F13CE6FDF6CA}"/>
          </ac:spMkLst>
        </pc:spChg>
        <pc:spChg chg="mod">
          <ac:chgData name="Gangadhar" userId="bd70492442e34d57" providerId="LiveId" clId="{4B3058AB-CF92-4055-82CC-10566D4551B7}" dt="2023-02-18T08:44:07.386" v="360" actId="2710"/>
          <ac:spMkLst>
            <pc:docMk/>
            <pc:sldMk cId="2610444962" sldId="262"/>
            <ac:spMk id="3" creationId="{C79762E4-0936-A15B-8107-C3F26B562356}"/>
          </ac:spMkLst>
        </pc:spChg>
      </pc:sldChg>
      <pc:sldChg chg="new del">
        <pc:chgData name="Gangadhar" userId="bd70492442e34d57" providerId="LiveId" clId="{4B3058AB-CF92-4055-82CC-10566D4551B7}" dt="2023-02-18T08:30:54.025" v="160" actId="680"/>
        <pc:sldMkLst>
          <pc:docMk/>
          <pc:sldMk cId="2598037789" sldId="263"/>
        </pc:sldMkLst>
      </pc:sldChg>
      <pc:sldChg chg="addSp modSp new mod">
        <pc:chgData name="Gangadhar" userId="bd70492442e34d57" providerId="LiveId" clId="{4B3058AB-CF92-4055-82CC-10566D4551B7}" dt="2023-02-18T08:45:14.529" v="373" actId="1076"/>
        <pc:sldMkLst>
          <pc:docMk/>
          <pc:sldMk cId="3415457424" sldId="263"/>
        </pc:sldMkLst>
        <pc:spChg chg="add mod">
          <ac:chgData name="Gangadhar" userId="bd70492442e34d57" providerId="LiveId" clId="{4B3058AB-CF92-4055-82CC-10566D4551B7}" dt="2023-02-18T08:45:14.529" v="373" actId="1076"/>
          <ac:spMkLst>
            <pc:docMk/>
            <pc:sldMk cId="3415457424" sldId="263"/>
            <ac:spMk id="2" creationId="{269221AF-61F2-FAF3-297A-C3331B2E3B63}"/>
          </ac:spMkLst>
        </pc:spChg>
      </pc:sldChg>
      <pc:sldChg chg="modSp new mod">
        <pc:chgData name="Gangadhar" userId="bd70492442e34d57" providerId="LiveId" clId="{4B3058AB-CF92-4055-82CC-10566D4551B7}" dt="2023-02-18T08:46:25.681" v="391" actId="1076"/>
        <pc:sldMkLst>
          <pc:docMk/>
          <pc:sldMk cId="3960679260" sldId="264"/>
        </pc:sldMkLst>
        <pc:spChg chg="mod">
          <ac:chgData name="Gangadhar" userId="bd70492442e34d57" providerId="LiveId" clId="{4B3058AB-CF92-4055-82CC-10566D4551B7}" dt="2023-02-18T08:45:50.534" v="382" actId="20577"/>
          <ac:spMkLst>
            <pc:docMk/>
            <pc:sldMk cId="3960679260" sldId="264"/>
            <ac:spMk id="2" creationId="{1E357C29-11F7-5352-0C6C-BC46AF12E3CF}"/>
          </ac:spMkLst>
        </pc:spChg>
        <pc:spChg chg="mod">
          <ac:chgData name="Gangadhar" userId="bd70492442e34d57" providerId="LiveId" clId="{4B3058AB-CF92-4055-82CC-10566D4551B7}" dt="2023-02-18T08:46:25.681" v="391" actId="1076"/>
          <ac:spMkLst>
            <pc:docMk/>
            <pc:sldMk cId="3960679260" sldId="264"/>
            <ac:spMk id="3" creationId="{96C4DCA1-A7A5-E213-579B-757C4A496A8A}"/>
          </ac:spMkLst>
        </pc:spChg>
      </pc:sldChg>
      <pc:sldChg chg="addSp modSp new mod">
        <pc:chgData name="Gangadhar" userId="bd70492442e34d57" providerId="LiveId" clId="{4B3058AB-CF92-4055-82CC-10566D4551B7}" dt="2023-02-18T08:46:54.634" v="397" actId="1076"/>
        <pc:sldMkLst>
          <pc:docMk/>
          <pc:sldMk cId="2466759332" sldId="265"/>
        </pc:sldMkLst>
        <pc:spChg chg="add mod">
          <ac:chgData name="Gangadhar" userId="bd70492442e34d57" providerId="LiveId" clId="{4B3058AB-CF92-4055-82CC-10566D4551B7}" dt="2023-02-18T08:46:54.634" v="397" actId="1076"/>
          <ac:spMkLst>
            <pc:docMk/>
            <pc:sldMk cId="2466759332" sldId="265"/>
            <ac:spMk id="2" creationId="{12A58479-E6F5-5D67-8386-963591D94F8A}"/>
          </ac:spMkLst>
        </pc:spChg>
      </pc:sldChg>
      <pc:sldChg chg="addSp modSp new mod">
        <pc:chgData name="Gangadhar" userId="bd70492442e34d57" providerId="LiveId" clId="{4B3058AB-CF92-4055-82CC-10566D4551B7}" dt="2023-02-18T08:47:44.209" v="409" actId="404"/>
        <pc:sldMkLst>
          <pc:docMk/>
          <pc:sldMk cId="918205845" sldId="266"/>
        </pc:sldMkLst>
        <pc:spChg chg="add mod">
          <ac:chgData name="Gangadhar" userId="bd70492442e34d57" providerId="LiveId" clId="{4B3058AB-CF92-4055-82CC-10566D4551B7}" dt="2023-02-18T08:47:44.209" v="409" actId="404"/>
          <ac:spMkLst>
            <pc:docMk/>
            <pc:sldMk cId="918205845" sldId="266"/>
            <ac:spMk id="2" creationId="{6BAD09F0-7E3C-C187-B091-678C4558C024}"/>
          </ac:spMkLst>
        </pc:spChg>
      </pc:sldChg>
      <pc:sldChg chg="new del">
        <pc:chgData name="Gangadhar" userId="bd70492442e34d57" providerId="LiveId" clId="{4B3058AB-CF92-4055-82CC-10566D4551B7}" dt="2023-02-18T08:32:18.046" v="175" actId="680"/>
        <pc:sldMkLst>
          <pc:docMk/>
          <pc:sldMk cId="1688775563" sldId="266"/>
        </pc:sldMkLst>
      </pc:sldChg>
    </pc:docChg>
  </pc:docChgLst>
  <pc:docChgLst>
    <pc:chgData name="Gangadhar" userId="bd70492442e34d57" providerId="LiveId" clId="{3CC819B3-CCFA-4EA5-99DA-33BE7B3F18E4}"/>
    <pc:docChg chg="custSel delSld modSld">
      <pc:chgData name="Gangadhar" userId="bd70492442e34d57" providerId="LiveId" clId="{3CC819B3-CCFA-4EA5-99DA-33BE7B3F18E4}" dt="2023-02-18T17:26:58.999" v="207" actId="1076"/>
      <pc:docMkLst>
        <pc:docMk/>
      </pc:docMkLst>
      <pc:sldChg chg="modSp mod">
        <pc:chgData name="Gangadhar" userId="bd70492442e34d57" providerId="LiveId" clId="{3CC819B3-CCFA-4EA5-99DA-33BE7B3F18E4}" dt="2023-02-18T17:13:56.225" v="20" actId="403"/>
        <pc:sldMkLst>
          <pc:docMk/>
          <pc:sldMk cId="3653495556" sldId="256"/>
        </pc:sldMkLst>
        <pc:spChg chg="mod">
          <ac:chgData name="Gangadhar" userId="bd70492442e34d57" providerId="LiveId" clId="{3CC819B3-CCFA-4EA5-99DA-33BE7B3F18E4}" dt="2023-02-18T17:13:44.223" v="18" actId="403"/>
          <ac:spMkLst>
            <pc:docMk/>
            <pc:sldMk cId="3653495556" sldId="256"/>
            <ac:spMk id="2" creationId="{4184B374-D452-3F46-E076-1CDD038F8106}"/>
          </ac:spMkLst>
        </pc:spChg>
        <pc:spChg chg="mod">
          <ac:chgData name="Gangadhar" userId="bd70492442e34d57" providerId="LiveId" clId="{3CC819B3-CCFA-4EA5-99DA-33BE7B3F18E4}" dt="2023-02-18T17:13:56.225" v="20" actId="403"/>
          <ac:spMkLst>
            <pc:docMk/>
            <pc:sldMk cId="3653495556" sldId="256"/>
            <ac:spMk id="3" creationId="{DF3EBFEA-72FB-9461-5DB4-48A85A23AFB8}"/>
          </ac:spMkLst>
        </pc:spChg>
      </pc:sldChg>
      <pc:sldChg chg="modSp mod">
        <pc:chgData name="Gangadhar" userId="bd70492442e34d57" providerId="LiveId" clId="{3CC819B3-CCFA-4EA5-99DA-33BE7B3F18E4}" dt="2023-02-18T17:15:19.627" v="39" actId="1076"/>
        <pc:sldMkLst>
          <pc:docMk/>
          <pc:sldMk cId="1636478482" sldId="257"/>
        </pc:sldMkLst>
        <pc:spChg chg="mod">
          <ac:chgData name="Gangadhar" userId="bd70492442e34d57" providerId="LiveId" clId="{3CC819B3-CCFA-4EA5-99DA-33BE7B3F18E4}" dt="2023-02-18T17:15:19.627" v="39" actId="1076"/>
          <ac:spMkLst>
            <pc:docMk/>
            <pc:sldMk cId="1636478482" sldId="257"/>
            <ac:spMk id="2" creationId="{E9D8482E-8B8F-29D2-FE62-CF80DC7A21EB}"/>
          </ac:spMkLst>
        </pc:spChg>
        <pc:spChg chg="mod">
          <ac:chgData name="Gangadhar" userId="bd70492442e34d57" providerId="LiveId" clId="{3CC819B3-CCFA-4EA5-99DA-33BE7B3F18E4}" dt="2023-02-18T17:15:10.392" v="38" actId="207"/>
          <ac:spMkLst>
            <pc:docMk/>
            <pc:sldMk cId="1636478482" sldId="257"/>
            <ac:spMk id="3" creationId="{BE5320FA-C6F8-9B9D-86DC-CEC96A16E50F}"/>
          </ac:spMkLst>
        </pc:spChg>
      </pc:sldChg>
      <pc:sldChg chg="modSp mod">
        <pc:chgData name="Gangadhar" userId="bd70492442e34d57" providerId="LiveId" clId="{3CC819B3-CCFA-4EA5-99DA-33BE7B3F18E4}" dt="2023-02-18T17:16:53.442" v="57" actId="207"/>
        <pc:sldMkLst>
          <pc:docMk/>
          <pc:sldMk cId="3189219556" sldId="258"/>
        </pc:sldMkLst>
        <pc:spChg chg="mod">
          <ac:chgData name="Gangadhar" userId="bd70492442e34d57" providerId="LiveId" clId="{3CC819B3-CCFA-4EA5-99DA-33BE7B3F18E4}" dt="2023-02-18T17:15:27.502" v="40" actId="1076"/>
          <ac:spMkLst>
            <pc:docMk/>
            <pc:sldMk cId="3189219556" sldId="258"/>
            <ac:spMk id="2" creationId="{3D3A8A76-3CD3-6969-B3B4-F386E8834A43}"/>
          </ac:spMkLst>
        </pc:spChg>
        <pc:spChg chg="mod">
          <ac:chgData name="Gangadhar" userId="bd70492442e34d57" providerId="LiveId" clId="{3CC819B3-CCFA-4EA5-99DA-33BE7B3F18E4}" dt="2023-02-18T17:16:53.442" v="57" actId="207"/>
          <ac:spMkLst>
            <pc:docMk/>
            <pc:sldMk cId="3189219556" sldId="258"/>
            <ac:spMk id="3" creationId="{B8038EEB-AD62-6114-5A95-1C0E52E8985E}"/>
          </ac:spMkLst>
        </pc:spChg>
      </pc:sldChg>
      <pc:sldChg chg="modSp mod">
        <pc:chgData name="Gangadhar" userId="bd70492442e34d57" providerId="LiveId" clId="{3CC819B3-CCFA-4EA5-99DA-33BE7B3F18E4}" dt="2023-02-18T17:19:23.578" v="106" actId="14100"/>
        <pc:sldMkLst>
          <pc:docMk/>
          <pc:sldMk cId="3119062577" sldId="259"/>
        </pc:sldMkLst>
        <pc:spChg chg="mod">
          <ac:chgData name="Gangadhar" userId="bd70492442e34d57" providerId="LiveId" clId="{3CC819B3-CCFA-4EA5-99DA-33BE7B3F18E4}" dt="2023-02-18T17:17:53.636" v="85" actId="27636"/>
          <ac:spMkLst>
            <pc:docMk/>
            <pc:sldMk cId="3119062577" sldId="259"/>
            <ac:spMk id="2" creationId="{549BB86D-2DFF-78FC-9BA7-BEFFE6CF20F1}"/>
          </ac:spMkLst>
        </pc:spChg>
        <pc:spChg chg="mod">
          <ac:chgData name="Gangadhar" userId="bd70492442e34d57" providerId="LiveId" clId="{3CC819B3-CCFA-4EA5-99DA-33BE7B3F18E4}" dt="2023-02-18T17:19:23.578" v="106" actId="14100"/>
          <ac:spMkLst>
            <pc:docMk/>
            <pc:sldMk cId="3119062577" sldId="259"/>
            <ac:spMk id="3" creationId="{9EFE3FAC-53B4-B26B-48AA-662448DFB67F}"/>
          </ac:spMkLst>
        </pc:spChg>
      </pc:sldChg>
      <pc:sldChg chg="modSp mod">
        <pc:chgData name="Gangadhar" userId="bd70492442e34d57" providerId="LiveId" clId="{3CC819B3-CCFA-4EA5-99DA-33BE7B3F18E4}" dt="2023-02-18T17:21:50.052" v="146" actId="14100"/>
        <pc:sldMkLst>
          <pc:docMk/>
          <pc:sldMk cId="1355038670" sldId="260"/>
        </pc:sldMkLst>
        <pc:spChg chg="mod">
          <ac:chgData name="Gangadhar" userId="bd70492442e34d57" providerId="LiveId" clId="{3CC819B3-CCFA-4EA5-99DA-33BE7B3F18E4}" dt="2023-02-18T17:20:50.131" v="131" actId="1076"/>
          <ac:spMkLst>
            <pc:docMk/>
            <pc:sldMk cId="1355038670" sldId="260"/>
            <ac:spMk id="2" creationId="{1C94CF28-63A7-5B09-B4F1-4E6FBC7DE218}"/>
          </ac:spMkLst>
        </pc:spChg>
        <pc:spChg chg="mod">
          <ac:chgData name="Gangadhar" userId="bd70492442e34d57" providerId="LiveId" clId="{3CC819B3-CCFA-4EA5-99DA-33BE7B3F18E4}" dt="2023-02-18T17:21:50.052" v="146" actId="14100"/>
          <ac:spMkLst>
            <pc:docMk/>
            <pc:sldMk cId="1355038670" sldId="260"/>
            <ac:spMk id="3" creationId="{B306FCFC-9C06-0E39-A680-8E9F406BDFBB}"/>
          </ac:spMkLst>
        </pc:spChg>
      </pc:sldChg>
      <pc:sldChg chg="modSp mod">
        <pc:chgData name="Gangadhar" userId="bd70492442e34d57" providerId="LiveId" clId="{3CC819B3-CCFA-4EA5-99DA-33BE7B3F18E4}" dt="2023-02-18T17:22:55.754" v="157" actId="14100"/>
        <pc:sldMkLst>
          <pc:docMk/>
          <pc:sldMk cId="2961342572" sldId="261"/>
        </pc:sldMkLst>
        <pc:spChg chg="mod">
          <ac:chgData name="Gangadhar" userId="bd70492442e34d57" providerId="LiveId" clId="{3CC819B3-CCFA-4EA5-99DA-33BE7B3F18E4}" dt="2023-02-18T17:22:55.754" v="157" actId="14100"/>
          <ac:spMkLst>
            <pc:docMk/>
            <pc:sldMk cId="2961342572" sldId="261"/>
            <ac:spMk id="2" creationId="{4D28E017-E43E-F1CC-2411-7B0AA2ACC957}"/>
          </ac:spMkLst>
        </pc:spChg>
      </pc:sldChg>
      <pc:sldChg chg="modSp mod">
        <pc:chgData name="Gangadhar" userId="bd70492442e34d57" providerId="LiveId" clId="{3CC819B3-CCFA-4EA5-99DA-33BE7B3F18E4}" dt="2023-02-18T17:25:24.371" v="194" actId="14100"/>
        <pc:sldMkLst>
          <pc:docMk/>
          <pc:sldMk cId="2610444962" sldId="262"/>
        </pc:sldMkLst>
        <pc:spChg chg="mod">
          <ac:chgData name="Gangadhar" userId="bd70492442e34d57" providerId="LiveId" clId="{3CC819B3-CCFA-4EA5-99DA-33BE7B3F18E4}" dt="2023-02-18T17:23:41.346" v="177" actId="20577"/>
          <ac:spMkLst>
            <pc:docMk/>
            <pc:sldMk cId="2610444962" sldId="262"/>
            <ac:spMk id="2" creationId="{7ED5322B-48AA-5E56-13B5-F13CE6FDF6CA}"/>
          </ac:spMkLst>
        </pc:spChg>
        <pc:spChg chg="mod">
          <ac:chgData name="Gangadhar" userId="bd70492442e34d57" providerId="LiveId" clId="{3CC819B3-CCFA-4EA5-99DA-33BE7B3F18E4}" dt="2023-02-18T17:25:24.371" v="194" actId="14100"/>
          <ac:spMkLst>
            <pc:docMk/>
            <pc:sldMk cId="2610444962" sldId="262"/>
            <ac:spMk id="3" creationId="{C79762E4-0936-A15B-8107-C3F26B562356}"/>
          </ac:spMkLst>
        </pc:spChg>
      </pc:sldChg>
      <pc:sldChg chg="modSp mod">
        <pc:chgData name="Gangadhar" userId="bd70492442e34d57" providerId="LiveId" clId="{3CC819B3-CCFA-4EA5-99DA-33BE7B3F18E4}" dt="2023-02-18T17:26:17.316" v="203" actId="14100"/>
        <pc:sldMkLst>
          <pc:docMk/>
          <pc:sldMk cId="3415457424" sldId="263"/>
        </pc:sldMkLst>
        <pc:spChg chg="mod">
          <ac:chgData name="Gangadhar" userId="bd70492442e34d57" providerId="LiveId" clId="{3CC819B3-CCFA-4EA5-99DA-33BE7B3F18E4}" dt="2023-02-18T17:26:17.316" v="203" actId="14100"/>
          <ac:spMkLst>
            <pc:docMk/>
            <pc:sldMk cId="3415457424" sldId="263"/>
            <ac:spMk id="2" creationId="{269221AF-61F2-FAF3-297A-C3331B2E3B63}"/>
          </ac:spMkLst>
        </pc:spChg>
      </pc:sldChg>
      <pc:sldChg chg="del">
        <pc:chgData name="Gangadhar" userId="bd70492442e34d57" providerId="LiveId" clId="{3CC819B3-CCFA-4EA5-99DA-33BE7B3F18E4}" dt="2023-02-18T17:26:26.086" v="204" actId="2696"/>
        <pc:sldMkLst>
          <pc:docMk/>
          <pc:sldMk cId="3960679260" sldId="264"/>
        </pc:sldMkLst>
      </pc:sldChg>
      <pc:sldChg chg="del">
        <pc:chgData name="Gangadhar" userId="bd70492442e34d57" providerId="LiveId" clId="{3CC819B3-CCFA-4EA5-99DA-33BE7B3F18E4}" dt="2023-02-18T17:26:28.796" v="205" actId="2696"/>
        <pc:sldMkLst>
          <pc:docMk/>
          <pc:sldMk cId="2466759332" sldId="265"/>
        </pc:sldMkLst>
      </pc:sldChg>
      <pc:sldChg chg="modSp mod">
        <pc:chgData name="Gangadhar" userId="bd70492442e34d57" providerId="LiveId" clId="{3CC819B3-CCFA-4EA5-99DA-33BE7B3F18E4}" dt="2023-02-18T17:26:58.999" v="207" actId="1076"/>
        <pc:sldMkLst>
          <pc:docMk/>
          <pc:sldMk cId="918205845" sldId="266"/>
        </pc:sldMkLst>
        <pc:spChg chg="mod">
          <ac:chgData name="Gangadhar" userId="bd70492442e34d57" providerId="LiveId" clId="{3CC819B3-CCFA-4EA5-99DA-33BE7B3F18E4}" dt="2023-02-18T17:26:58.999" v="207" actId="1076"/>
          <ac:spMkLst>
            <pc:docMk/>
            <pc:sldMk cId="918205845" sldId="266"/>
            <ac:spMk id="2" creationId="{6BAD09F0-7E3C-C187-B091-678C4558C024}"/>
          </ac:spMkLst>
        </pc:spChg>
      </pc:sldChg>
    </pc:docChg>
  </pc:docChgLst>
  <pc:docChgLst>
    <pc:chgData name="Gangadhar" userId="bd70492442e34d57" providerId="LiveId" clId="{462D2C34-63A9-411E-A52F-6281D050B47F}"/>
    <pc:docChg chg="undo custSel addSld delSld modSld">
      <pc:chgData name="Gangadhar" userId="bd70492442e34d57" providerId="LiveId" clId="{462D2C34-63A9-411E-A52F-6281D050B47F}" dt="2023-02-19T11:24:07.822" v="219" actId="1076"/>
      <pc:docMkLst>
        <pc:docMk/>
      </pc:docMkLst>
      <pc:sldChg chg="modSp mod">
        <pc:chgData name="Gangadhar" userId="bd70492442e34d57" providerId="LiveId" clId="{462D2C34-63A9-411E-A52F-6281D050B47F}" dt="2023-02-19T11:15:40.644" v="43" actId="207"/>
        <pc:sldMkLst>
          <pc:docMk/>
          <pc:sldMk cId="3653495556" sldId="256"/>
        </pc:sldMkLst>
        <pc:spChg chg="mod">
          <ac:chgData name="Gangadhar" userId="bd70492442e34d57" providerId="LiveId" clId="{462D2C34-63A9-411E-A52F-6281D050B47F}" dt="2023-02-19T11:15:29.756" v="42" actId="14100"/>
          <ac:spMkLst>
            <pc:docMk/>
            <pc:sldMk cId="3653495556" sldId="256"/>
            <ac:spMk id="2" creationId="{4184B374-D452-3F46-E076-1CDD038F8106}"/>
          </ac:spMkLst>
        </pc:spChg>
        <pc:spChg chg="mod">
          <ac:chgData name="Gangadhar" userId="bd70492442e34d57" providerId="LiveId" clId="{462D2C34-63A9-411E-A52F-6281D050B47F}" dt="2023-02-19T11:15:40.644" v="43" actId="207"/>
          <ac:spMkLst>
            <pc:docMk/>
            <pc:sldMk cId="3653495556" sldId="256"/>
            <ac:spMk id="3" creationId="{DF3EBFEA-72FB-9461-5DB4-48A85A23AFB8}"/>
          </ac:spMkLst>
        </pc:spChg>
      </pc:sldChg>
      <pc:sldChg chg="modSp mod">
        <pc:chgData name="Gangadhar" userId="bd70492442e34d57" providerId="LiveId" clId="{462D2C34-63A9-411E-A52F-6281D050B47F}" dt="2023-02-19T11:16:52.126" v="74" actId="1076"/>
        <pc:sldMkLst>
          <pc:docMk/>
          <pc:sldMk cId="1636478482" sldId="257"/>
        </pc:sldMkLst>
        <pc:spChg chg="mod">
          <ac:chgData name="Gangadhar" userId="bd70492442e34d57" providerId="LiveId" clId="{462D2C34-63A9-411E-A52F-6281D050B47F}" dt="2023-02-19T11:16:52.126" v="74" actId="1076"/>
          <ac:spMkLst>
            <pc:docMk/>
            <pc:sldMk cId="1636478482" sldId="257"/>
            <ac:spMk id="3" creationId="{BE5320FA-C6F8-9B9D-86DC-CEC96A16E50F}"/>
          </ac:spMkLst>
        </pc:spChg>
      </pc:sldChg>
      <pc:sldChg chg="modSp mod">
        <pc:chgData name="Gangadhar" userId="bd70492442e34d57" providerId="LiveId" clId="{462D2C34-63A9-411E-A52F-6281D050B47F}" dt="2023-02-19T11:24:07.822" v="219" actId="1076"/>
        <pc:sldMkLst>
          <pc:docMk/>
          <pc:sldMk cId="3189219556" sldId="258"/>
        </pc:sldMkLst>
        <pc:spChg chg="mod">
          <ac:chgData name="Gangadhar" userId="bd70492442e34d57" providerId="LiveId" clId="{462D2C34-63A9-411E-A52F-6281D050B47F}" dt="2023-02-19T11:19:12.660" v="110"/>
          <ac:spMkLst>
            <pc:docMk/>
            <pc:sldMk cId="3189219556" sldId="258"/>
            <ac:spMk id="2" creationId="{3D3A8A76-3CD3-6969-B3B4-F386E8834A43}"/>
          </ac:spMkLst>
        </pc:spChg>
        <pc:spChg chg="mod">
          <ac:chgData name="Gangadhar" userId="bd70492442e34d57" providerId="LiveId" clId="{462D2C34-63A9-411E-A52F-6281D050B47F}" dt="2023-02-19T11:24:07.822" v="219" actId="1076"/>
          <ac:spMkLst>
            <pc:docMk/>
            <pc:sldMk cId="3189219556" sldId="258"/>
            <ac:spMk id="3" creationId="{B8038EEB-AD62-6114-5A95-1C0E52E8985E}"/>
          </ac:spMkLst>
        </pc:spChg>
      </pc:sldChg>
      <pc:sldChg chg="del">
        <pc:chgData name="Gangadhar" userId="bd70492442e34d57" providerId="LiveId" clId="{462D2C34-63A9-411E-A52F-6281D050B47F}" dt="2023-02-19T11:18:54.224" v="104" actId="2696"/>
        <pc:sldMkLst>
          <pc:docMk/>
          <pc:sldMk cId="3119062577" sldId="259"/>
        </pc:sldMkLst>
      </pc:sldChg>
      <pc:sldChg chg="del">
        <pc:chgData name="Gangadhar" userId="bd70492442e34d57" providerId="LiveId" clId="{462D2C34-63A9-411E-A52F-6281D050B47F}" dt="2023-02-19T11:18:57.550" v="105" actId="2696"/>
        <pc:sldMkLst>
          <pc:docMk/>
          <pc:sldMk cId="1355038670" sldId="260"/>
        </pc:sldMkLst>
      </pc:sldChg>
      <pc:sldChg chg="del">
        <pc:chgData name="Gangadhar" userId="bd70492442e34d57" providerId="LiveId" clId="{462D2C34-63A9-411E-A52F-6281D050B47F}" dt="2023-02-19T11:19:00.307" v="106" actId="2696"/>
        <pc:sldMkLst>
          <pc:docMk/>
          <pc:sldMk cId="2961342572" sldId="261"/>
        </pc:sldMkLst>
      </pc:sldChg>
      <pc:sldChg chg="del">
        <pc:chgData name="Gangadhar" userId="bd70492442e34d57" providerId="LiveId" clId="{462D2C34-63A9-411E-A52F-6281D050B47F}" dt="2023-02-19T11:19:03.153" v="107" actId="2696"/>
        <pc:sldMkLst>
          <pc:docMk/>
          <pc:sldMk cId="2610444962" sldId="262"/>
        </pc:sldMkLst>
      </pc:sldChg>
      <pc:sldChg chg="del">
        <pc:chgData name="Gangadhar" userId="bd70492442e34d57" providerId="LiveId" clId="{462D2C34-63A9-411E-A52F-6281D050B47F}" dt="2023-02-19T11:19:06.241" v="108" actId="2696"/>
        <pc:sldMkLst>
          <pc:docMk/>
          <pc:sldMk cId="3415457424" sldId="263"/>
        </pc:sldMkLst>
      </pc:sldChg>
      <pc:sldChg chg="modSp mod">
        <pc:chgData name="Gangadhar" userId="bd70492442e34d57" providerId="LiveId" clId="{462D2C34-63A9-411E-A52F-6281D050B47F}" dt="2023-02-19T11:23:12.932" v="200" actId="207"/>
        <pc:sldMkLst>
          <pc:docMk/>
          <pc:sldMk cId="918205845" sldId="266"/>
        </pc:sldMkLst>
        <pc:spChg chg="mod">
          <ac:chgData name="Gangadhar" userId="bd70492442e34d57" providerId="LiveId" clId="{462D2C34-63A9-411E-A52F-6281D050B47F}" dt="2023-02-19T11:23:12.932" v="200" actId="207"/>
          <ac:spMkLst>
            <pc:docMk/>
            <pc:sldMk cId="918205845" sldId="266"/>
            <ac:spMk id="2" creationId="{6BAD09F0-7E3C-C187-B091-678C4558C024}"/>
          </ac:spMkLst>
        </pc:spChg>
      </pc:sldChg>
      <pc:sldChg chg="modSp add mod">
        <pc:chgData name="Gangadhar" userId="bd70492442e34d57" providerId="LiveId" clId="{462D2C34-63A9-411E-A52F-6281D050B47F}" dt="2023-02-19T11:23:49.851" v="213" actId="14100"/>
        <pc:sldMkLst>
          <pc:docMk/>
          <pc:sldMk cId="2743932234" sldId="267"/>
        </pc:sldMkLst>
        <pc:spChg chg="mod">
          <ac:chgData name="Gangadhar" userId="bd70492442e34d57" providerId="LiveId" clId="{462D2C34-63A9-411E-A52F-6281D050B47F}" dt="2023-02-19T11:19:55.288" v="125"/>
          <ac:spMkLst>
            <pc:docMk/>
            <pc:sldMk cId="2743932234" sldId="267"/>
            <ac:spMk id="2" creationId="{3D3A8A76-3CD3-6969-B3B4-F386E8834A43}"/>
          </ac:spMkLst>
        </pc:spChg>
        <pc:spChg chg="mod">
          <ac:chgData name="Gangadhar" userId="bd70492442e34d57" providerId="LiveId" clId="{462D2C34-63A9-411E-A52F-6281D050B47F}" dt="2023-02-19T11:23:49.851" v="213" actId="14100"/>
          <ac:spMkLst>
            <pc:docMk/>
            <pc:sldMk cId="2743932234" sldId="267"/>
            <ac:spMk id="3" creationId="{B8038EEB-AD62-6114-5A95-1C0E52E8985E}"/>
          </ac:spMkLst>
        </pc:spChg>
      </pc:sldChg>
      <pc:sldChg chg="modSp add mod">
        <pc:chgData name="Gangadhar" userId="bd70492442e34d57" providerId="LiveId" clId="{462D2C34-63A9-411E-A52F-6281D050B47F}" dt="2023-02-19T11:23:31.738" v="203" actId="403"/>
        <pc:sldMkLst>
          <pc:docMk/>
          <pc:sldMk cId="3762247520" sldId="268"/>
        </pc:sldMkLst>
        <pc:spChg chg="mod">
          <ac:chgData name="Gangadhar" userId="bd70492442e34d57" providerId="LiveId" clId="{462D2C34-63A9-411E-A52F-6281D050B47F}" dt="2023-02-19T11:23:22.191" v="202"/>
          <ac:spMkLst>
            <pc:docMk/>
            <pc:sldMk cId="3762247520" sldId="268"/>
            <ac:spMk id="2" creationId="{3D3A8A76-3CD3-6969-B3B4-F386E8834A43}"/>
          </ac:spMkLst>
        </pc:spChg>
        <pc:spChg chg="mod">
          <ac:chgData name="Gangadhar" userId="bd70492442e34d57" providerId="LiveId" clId="{462D2C34-63A9-411E-A52F-6281D050B47F}" dt="2023-02-19T11:23:31.738" v="203" actId="403"/>
          <ac:spMkLst>
            <pc:docMk/>
            <pc:sldMk cId="3762247520" sldId="268"/>
            <ac:spMk id="3" creationId="{B8038EEB-AD62-6114-5A95-1C0E52E8985E}"/>
          </ac:spMkLst>
        </pc:spChg>
      </pc:sldChg>
      <pc:sldChg chg="modSp add mod">
        <pc:chgData name="Gangadhar" userId="bd70492442e34d57" providerId="LiveId" clId="{462D2C34-63A9-411E-A52F-6281D050B47F}" dt="2023-02-19T11:23:03.482" v="199" actId="27636"/>
        <pc:sldMkLst>
          <pc:docMk/>
          <pc:sldMk cId="2026646576" sldId="269"/>
        </pc:sldMkLst>
        <pc:spChg chg="mod">
          <ac:chgData name="Gangadhar" userId="bd70492442e34d57" providerId="LiveId" clId="{462D2C34-63A9-411E-A52F-6281D050B47F}" dt="2023-02-19T11:22:31.761" v="185" actId="20577"/>
          <ac:spMkLst>
            <pc:docMk/>
            <pc:sldMk cId="2026646576" sldId="269"/>
            <ac:spMk id="2" creationId="{3D3A8A76-3CD3-6969-B3B4-F386E8834A43}"/>
          </ac:spMkLst>
        </pc:spChg>
        <pc:spChg chg="mod">
          <ac:chgData name="Gangadhar" userId="bd70492442e34d57" providerId="LiveId" clId="{462D2C34-63A9-411E-A52F-6281D050B47F}" dt="2023-02-19T11:23:03.482" v="199" actId="27636"/>
          <ac:spMkLst>
            <pc:docMk/>
            <pc:sldMk cId="2026646576" sldId="269"/>
            <ac:spMk id="3" creationId="{B8038EEB-AD62-6114-5A95-1C0E52E898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42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911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407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6552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7384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4878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3847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129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9775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60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268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874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593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35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43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563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2C69C-688D-4F56-8CD0-4E36CEEDF9B1}" type="datetimeFigureOut">
              <a:rPr lang="en-IN" smtClean="0"/>
              <a:t>19-02-2023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562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B374-D452-3F46-E076-1CDD038F8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7626" y="715618"/>
            <a:ext cx="10386391" cy="3279912"/>
          </a:xfrm>
        </p:spPr>
        <p:txBody>
          <a:bodyPr>
            <a:normAutofit/>
          </a:bodyPr>
          <a:lstStyle/>
          <a:p>
            <a:pPr algn="ctr"/>
            <a:r>
              <a:rPr lang="en-IN" sz="4400" b="1" dirty="0" err="1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प्रकरण</a:t>
            </a:r>
            <a:r>
              <a:rPr lang="en-US" sz="4400" b="1" dirty="0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mr-IN" sz="4400" b="1" dirty="0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3</a:t>
            </a:r>
            <a:br>
              <a:rPr lang="en-IN" sz="5400" b="1" dirty="0">
                <a:solidFill>
                  <a:schemeClr val="accent4">
                    <a:lumMod val="50000"/>
                  </a:schemeClr>
                </a:solidFill>
                <a:effectLst/>
                <a:latin typeface="Kruti Dev Display 480" pitchFamily="2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en-IN" sz="6600" b="1" dirty="0" err="1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महाराष्ट्रातील</a:t>
            </a:r>
            <a:r>
              <a:rPr lang="en-IN" sz="6600" b="1" dirty="0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6600" b="1" dirty="0" err="1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प्रादेशिक</a:t>
            </a:r>
            <a:r>
              <a:rPr lang="en-IN" sz="6600" b="1" dirty="0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6600" b="1" dirty="0" err="1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राजकीय</a:t>
            </a:r>
            <a:r>
              <a:rPr lang="en-IN" sz="6600" b="1" dirty="0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6600" b="1" dirty="0" err="1">
                <a:solidFill>
                  <a:schemeClr val="accent4">
                    <a:lumMod val="50000"/>
                  </a:schemeClr>
                </a:solidFill>
                <a:latin typeface="Kruti Dev Display 480" pitchFamily="2" charset="0"/>
                <a:cs typeface="Mangal" panose="02040503050203030202" pitchFamily="18" charset="0"/>
              </a:rPr>
              <a:t>पक्ष</a:t>
            </a:r>
            <a:endParaRPr lang="en-IN" b="1" dirty="0">
              <a:solidFill>
                <a:schemeClr val="accent4">
                  <a:lumMod val="50000"/>
                </a:schemeClr>
              </a:solidFill>
              <a:latin typeface="Kruti Dev Display 480" pitchFamily="2" charset="0"/>
              <a:cs typeface="Mangal" panose="02040503050203030202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EBFEA-72FB-9461-5DB4-48A85A23A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5" y="4611757"/>
            <a:ext cx="6815669" cy="1043607"/>
          </a:xfrm>
        </p:spPr>
        <p:txBody>
          <a:bodyPr>
            <a:normAutofit/>
          </a:bodyPr>
          <a:lstStyle/>
          <a:p>
            <a:pPr algn="ctr"/>
            <a:r>
              <a:rPr lang="mr-IN" sz="4400" b="1" dirty="0">
                <a:solidFill>
                  <a:srgbClr val="002060"/>
                </a:solidFill>
                <a:latin typeface="Kruti Dev Display 480" pitchFamily="2" charset="0"/>
              </a:rPr>
              <a:t>प्रा. गंगाधर राउलवाड</a:t>
            </a:r>
            <a:endParaRPr lang="en-IN" sz="4400" b="1" dirty="0">
              <a:solidFill>
                <a:srgbClr val="002060"/>
              </a:solidFill>
              <a:latin typeface="Kruti Dev Display 48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95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8482E-8B8F-29D2-FE62-CF80DC7A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638" y="723926"/>
            <a:ext cx="10058400" cy="816640"/>
          </a:xfrm>
        </p:spPr>
        <p:txBody>
          <a:bodyPr>
            <a:normAutofit/>
          </a:bodyPr>
          <a:lstStyle/>
          <a:p>
            <a:pPr algn="ctr"/>
            <a:r>
              <a:rPr lang="en-IN" b="1" dirty="0" err="1">
                <a:solidFill>
                  <a:srgbClr val="C00000"/>
                </a:solidFill>
                <a:effectLst/>
                <a:latin typeface="Kruti Dev Display 480" pitchFamily="2" charset="0"/>
                <a:ea typeface="Calibri" panose="020F0502020204030204" pitchFamily="34" charset="0"/>
              </a:rPr>
              <a:t>प्रस्तावना</a:t>
            </a:r>
            <a:endParaRPr lang="en-IN" sz="11500" b="1" dirty="0">
              <a:solidFill>
                <a:srgbClr val="C00000"/>
              </a:solidFill>
              <a:latin typeface="Kruti Dev Display 48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20FA-C6F8-9B9D-86DC-CEC96A16E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419" y="1766221"/>
            <a:ext cx="9521686" cy="4992388"/>
          </a:xfrm>
        </p:spPr>
        <p:txBody>
          <a:bodyPr>
            <a:normAutofit fontScale="85000" lnSpcReduction="10000"/>
          </a:bodyPr>
          <a:lstStyle/>
          <a:p>
            <a:pPr indent="0" algn="just">
              <a:lnSpc>
                <a:spcPct val="200000"/>
              </a:lnSpc>
              <a:buNone/>
            </a:pP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भारताने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संसदीय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शासन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पद्धतीचा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स्वीकार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केला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आहे</a:t>
            </a:r>
            <a:r>
              <a:rPr lang="mr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.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ही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व्यवस्था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चालवण्याचे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महत्त्वाचे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साधन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म्हणून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राजकीय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पक्षांची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अस्तित्व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महत्त्वाचे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ठरते.भारतामध्ये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बहुपक्ष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पद्धती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असून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महाराष्ट्रातील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काही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प्रमुख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प्रादेशिक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राजकीय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पक्षांचा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आढावा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पुढीलप्रमाणे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घेता</a:t>
            </a:r>
            <a:r>
              <a:rPr lang="en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3600" b="1" dirty="0" err="1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येईल</a:t>
            </a:r>
            <a:r>
              <a:rPr lang="mr-IN" sz="3600" b="1" dirty="0">
                <a:ln w="3175" cmpd="sng">
                  <a:noFill/>
                </a:ln>
                <a:solidFill>
                  <a:schemeClr val="tx2">
                    <a:lumMod val="50000"/>
                  </a:schemeClr>
                </a:solidFill>
                <a:latin typeface="Kruti Dev Display 480" pitchFamily="2" charset="0"/>
                <a:cs typeface="+mj-cs"/>
              </a:rPr>
              <a:t>.</a:t>
            </a:r>
            <a:endParaRPr lang="en-IN" sz="3600" b="1" dirty="0">
              <a:ln w="3175" cmpd="sng">
                <a:noFill/>
              </a:ln>
              <a:solidFill>
                <a:schemeClr val="tx2">
                  <a:lumMod val="50000"/>
                </a:schemeClr>
              </a:solidFill>
              <a:latin typeface="Kruti Dev Display 48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647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8A76-3CD3-6969-B3B4-F386E883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26216"/>
            <a:ext cx="10058400" cy="725379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1.1</a:t>
            </a:r>
            <a:r>
              <a:rPr lang="mr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शेतकरी</a:t>
            </a:r>
            <a: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कामगार</a:t>
            </a:r>
            <a: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पक्ष</a:t>
            </a:r>
            <a:b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</a:br>
            <a:endParaRPr lang="en-IN" b="1" dirty="0">
              <a:solidFill>
                <a:srgbClr val="C0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8EEB-AD62-6114-5A95-1C0E52E8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839" y="1197576"/>
            <a:ext cx="10724321" cy="5262859"/>
          </a:xfrm>
        </p:spPr>
        <p:txBody>
          <a:bodyPr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स्थापना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13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जून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1948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2.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पक्ष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चिन्ह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विचारसरणी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ध्येय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धोरणे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/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जाहीरनामा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भूमिका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21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8A76-3CD3-6969-B3B4-F386E883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26216"/>
            <a:ext cx="9392479" cy="725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1.2</a:t>
            </a:r>
            <a:r>
              <a:rPr lang="mr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शिवसेना</a:t>
            </a:r>
            <a:b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</a:br>
            <a:endParaRPr lang="en-IN" b="1" dirty="0">
              <a:solidFill>
                <a:srgbClr val="C0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8EEB-AD62-6114-5A95-1C0E52E8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948" y="1595142"/>
            <a:ext cx="10654747" cy="5083954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स्थापना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- 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19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जून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1966 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पक्ष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चिन्ह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विचारसरणी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ध्येय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धोरणे</a:t>
            </a:r>
            <a:r>
              <a:rPr lang="en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/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जाहीरनामा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 </a:t>
            </a:r>
            <a:r>
              <a:rPr lang="mr-IN" sz="3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2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भूमिका</a:t>
            </a:r>
            <a:endParaRPr lang="en-IN" sz="32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IN" sz="28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93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8A76-3CD3-6969-B3B4-F386E883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26216"/>
            <a:ext cx="9392479" cy="725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1.3</a:t>
            </a:r>
            <a:r>
              <a:rPr lang="mr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रिपब्लिकन</a:t>
            </a:r>
            <a:r>
              <a:rPr lang="en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पार्टी</a:t>
            </a:r>
            <a:r>
              <a:rPr lang="en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b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</a:br>
            <a:endParaRPr lang="en-IN" b="1" dirty="0">
              <a:solidFill>
                <a:srgbClr val="C0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8EEB-AD62-6114-5A95-1C0E52E8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6" y="1595141"/>
            <a:ext cx="10624930" cy="5044197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स्थापना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- </a:t>
            </a: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03 oct.1957</a:t>
            </a:r>
            <a:endParaRPr lang="en-IN" sz="38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2.</a:t>
            </a:r>
            <a:r>
              <a:rPr lang="mr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पक्ष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चिन्ह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</a:t>
            </a:r>
            <a:r>
              <a:rPr lang="mr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विचारसरणी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</a:t>
            </a:r>
            <a:r>
              <a:rPr lang="mr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ध्येयधोरणे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/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जाहीरनामा</a:t>
            </a:r>
            <a:r>
              <a:rPr lang="en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</a:t>
            </a:r>
            <a:r>
              <a:rPr lang="mr-IN" sz="38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8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भूमिका</a:t>
            </a:r>
            <a:endParaRPr lang="en-IN" sz="38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IN" sz="28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24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8A76-3CD3-6969-B3B4-F386E883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26216"/>
            <a:ext cx="9392479" cy="72537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1.4-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महाराष्ट्र</a:t>
            </a:r>
            <a:r>
              <a:rPr lang="en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नवनिर्माण</a:t>
            </a:r>
            <a:r>
              <a:rPr lang="en-IN" sz="4000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सेना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br>
              <a:rPr lang="en-IN" b="1" dirty="0">
                <a:solidFill>
                  <a:srgbClr val="C00000"/>
                </a:solidFill>
                <a:latin typeface="Calibri" panose="020F0502020204030204" pitchFamily="34" charset="0"/>
                <a:cs typeface="Mangal" panose="02040503050203030202" pitchFamily="18" charset="0"/>
              </a:rPr>
            </a:br>
            <a:endParaRPr lang="en-IN" b="1" dirty="0">
              <a:solidFill>
                <a:srgbClr val="C0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8EEB-AD62-6114-5A95-1C0E52E8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766" y="1595141"/>
            <a:ext cx="10624930" cy="5044197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स्थापना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- 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09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मार्च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2006 </a:t>
            </a:r>
            <a:endParaRPr lang="en-IN" sz="36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2. 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पक्षाचिन्ह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विचारसरणी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ध्येयधोरणे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/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जाहीरनामा</a:t>
            </a:r>
            <a:r>
              <a:rPr lang="en-IN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 </a:t>
            </a:r>
            <a:r>
              <a:rPr lang="en-IN" sz="3600" b="1" dirty="0" err="1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भूमिका</a:t>
            </a:r>
            <a:endParaRPr lang="en-IN" sz="3600" b="1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646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AD09F0-7E3C-C187-B091-678C4558C024}"/>
              </a:ext>
            </a:extLst>
          </p:cNvPr>
          <p:cNvSpPr txBox="1"/>
          <p:nvPr/>
        </p:nvSpPr>
        <p:spPr>
          <a:xfrm>
            <a:off x="1510748" y="2445025"/>
            <a:ext cx="8279295" cy="1647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     </a:t>
            </a:r>
            <a:r>
              <a:rPr lang="en-US" sz="8000" b="1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r>
              <a:rPr lang="en-IN" sz="9600" b="1" dirty="0" err="1">
                <a:solidFill>
                  <a:schemeClr val="tx2">
                    <a:lumMod val="50000"/>
                  </a:schemeClr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धन्यवाद</a:t>
            </a:r>
            <a:endParaRPr lang="en-IN" sz="8000" b="1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2058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162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Kruti Dev Display 480</vt:lpstr>
      <vt:lpstr>Mangal</vt:lpstr>
      <vt:lpstr>Trebuchet MS</vt:lpstr>
      <vt:lpstr>Wingdings 3</vt:lpstr>
      <vt:lpstr>Facet</vt:lpstr>
      <vt:lpstr>प्रकरण 3 महाराष्ट्रातील प्रादेशिक राजकीय पक्ष</vt:lpstr>
      <vt:lpstr>प्रस्तावना</vt:lpstr>
      <vt:lpstr>1.1- शेतकरी कामगार पक्ष </vt:lpstr>
      <vt:lpstr>1.2- शिवसेना </vt:lpstr>
      <vt:lpstr>1.3- रिपब्लिकन पार्टी   </vt:lpstr>
      <vt:lpstr>1.4- महाराष्ट्र नवनिर्माण सेना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प्रकरण - १  आधुनिक राजकीय विश्लेषणाचा उदय</dc:title>
  <dc:creator>Gangadhar</dc:creator>
  <cp:lastModifiedBy>Gangadhar</cp:lastModifiedBy>
  <cp:revision>1</cp:revision>
  <dcterms:created xsi:type="dcterms:W3CDTF">2023-02-18T08:14:34Z</dcterms:created>
  <dcterms:modified xsi:type="dcterms:W3CDTF">2023-02-19T11:24:11Z</dcterms:modified>
</cp:coreProperties>
</file>