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7" r:id="rId8"/>
    <p:sldId id="264" r:id="rId9"/>
    <p:sldId id="268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ngadhar" userId="bd70492442e34d57" providerId="LiveId" clId="{4B3058AB-CF92-4055-82CC-10566D4551B7}"/>
    <pc:docChg chg="undo custSel addSld delSld modSld">
      <pc:chgData name="Gangadhar" userId="bd70492442e34d57" providerId="LiveId" clId="{4B3058AB-CF92-4055-82CC-10566D4551B7}" dt="2023-02-18T08:48:29.955" v="415"/>
      <pc:docMkLst>
        <pc:docMk/>
      </pc:docMkLst>
      <pc:sldChg chg="modSp new mod setBg">
        <pc:chgData name="Gangadhar" userId="bd70492442e34d57" providerId="LiveId" clId="{4B3058AB-CF92-4055-82CC-10566D4551B7}" dt="2023-02-18T08:32:44.127" v="179" actId="1076"/>
        <pc:sldMkLst>
          <pc:docMk/>
          <pc:sldMk cId="3653495556" sldId="256"/>
        </pc:sldMkLst>
        <pc:spChg chg="mod">
          <ac:chgData name="Gangadhar" userId="bd70492442e34d57" providerId="LiveId" clId="{4B3058AB-CF92-4055-82CC-10566D4551B7}" dt="2023-02-18T08:25:42.487" v="115" actId="1076"/>
          <ac:spMkLst>
            <pc:docMk/>
            <pc:sldMk cId="3653495556" sldId="256"/>
            <ac:spMk id="2" creationId="{4184B374-D452-3F46-E076-1CDD038F8106}"/>
          </ac:spMkLst>
        </pc:spChg>
        <pc:spChg chg="mod">
          <ac:chgData name="Gangadhar" userId="bd70492442e34d57" providerId="LiveId" clId="{4B3058AB-CF92-4055-82CC-10566D4551B7}" dt="2023-02-18T08:32:44.127" v="179" actId="1076"/>
          <ac:spMkLst>
            <pc:docMk/>
            <pc:sldMk cId="3653495556" sldId="256"/>
            <ac:spMk id="3" creationId="{DF3EBFEA-72FB-9461-5DB4-48A85A23AFB8}"/>
          </ac:spMkLst>
        </pc:spChg>
      </pc:sldChg>
      <pc:sldChg chg="modSp new mod">
        <pc:chgData name="Gangadhar" userId="bd70492442e34d57" providerId="LiveId" clId="{4B3058AB-CF92-4055-82CC-10566D4551B7}" dt="2023-02-18T08:48:29.955" v="415"/>
        <pc:sldMkLst>
          <pc:docMk/>
          <pc:sldMk cId="1636478482" sldId="257"/>
        </pc:sldMkLst>
        <pc:spChg chg="mod">
          <ac:chgData name="Gangadhar" userId="bd70492442e34d57" providerId="LiveId" clId="{4B3058AB-CF92-4055-82CC-10566D4551B7}" dt="2023-02-18T08:35:25.162" v="243" actId="1076"/>
          <ac:spMkLst>
            <pc:docMk/>
            <pc:sldMk cId="1636478482" sldId="257"/>
            <ac:spMk id="2" creationId="{E9D8482E-8B8F-29D2-FE62-CF80DC7A21EB}"/>
          </ac:spMkLst>
        </pc:spChg>
        <pc:spChg chg="mod">
          <ac:chgData name="Gangadhar" userId="bd70492442e34d57" providerId="LiveId" clId="{4B3058AB-CF92-4055-82CC-10566D4551B7}" dt="2023-02-18T08:48:29.955" v="415"/>
          <ac:spMkLst>
            <pc:docMk/>
            <pc:sldMk cId="1636478482" sldId="257"/>
            <ac:spMk id="3" creationId="{BE5320FA-C6F8-9B9D-86DC-CEC96A16E50F}"/>
          </ac:spMkLst>
        </pc:spChg>
      </pc:sldChg>
      <pc:sldChg chg="modSp new mod">
        <pc:chgData name="Gangadhar" userId="bd70492442e34d57" providerId="LiveId" clId="{4B3058AB-CF92-4055-82CC-10566D4551B7}" dt="2023-02-18T08:38:22.611" v="298" actId="207"/>
        <pc:sldMkLst>
          <pc:docMk/>
          <pc:sldMk cId="3189219556" sldId="258"/>
        </pc:sldMkLst>
        <pc:spChg chg="mod">
          <ac:chgData name="Gangadhar" userId="bd70492442e34d57" providerId="LiveId" clId="{4B3058AB-CF92-4055-82CC-10566D4551B7}" dt="2023-02-18T08:36:17.675" v="262" actId="1076"/>
          <ac:spMkLst>
            <pc:docMk/>
            <pc:sldMk cId="3189219556" sldId="258"/>
            <ac:spMk id="2" creationId="{3D3A8A76-3CD3-6969-B3B4-F386E8834A43}"/>
          </ac:spMkLst>
        </pc:spChg>
        <pc:spChg chg="mod">
          <ac:chgData name="Gangadhar" userId="bd70492442e34d57" providerId="LiveId" clId="{4B3058AB-CF92-4055-82CC-10566D4551B7}" dt="2023-02-18T08:38:22.611" v="298" actId="207"/>
          <ac:spMkLst>
            <pc:docMk/>
            <pc:sldMk cId="3189219556" sldId="258"/>
            <ac:spMk id="3" creationId="{B8038EEB-AD62-6114-5A95-1C0E52E8985E}"/>
          </ac:spMkLst>
        </pc:spChg>
      </pc:sldChg>
      <pc:sldChg chg="modSp new mod">
        <pc:chgData name="Gangadhar" userId="bd70492442e34d57" providerId="LiveId" clId="{4B3058AB-CF92-4055-82CC-10566D4551B7}" dt="2023-02-18T08:40:20.331" v="317" actId="2710"/>
        <pc:sldMkLst>
          <pc:docMk/>
          <pc:sldMk cId="3119062577" sldId="259"/>
        </pc:sldMkLst>
        <pc:spChg chg="mod">
          <ac:chgData name="Gangadhar" userId="bd70492442e34d57" providerId="LiveId" clId="{4B3058AB-CF92-4055-82CC-10566D4551B7}" dt="2023-02-18T08:37:35.615" v="286" actId="207"/>
          <ac:spMkLst>
            <pc:docMk/>
            <pc:sldMk cId="3119062577" sldId="259"/>
            <ac:spMk id="2" creationId="{549BB86D-2DFF-78FC-9BA7-BEFFE6CF20F1}"/>
          </ac:spMkLst>
        </pc:spChg>
        <pc:spChg chg="mod">
          <ac:chgData name="Gangadhar" userId="bd70492442e34d57" providerId="LiveId" clId="{4B3058AB-CF92-4055-82CC-10566D4551B7}" dt="2023-02-18T08:40:20.331" v="317" actId="2710"/>
          <ac:spMkLst>
            <pc:docMk/>
            <pc:sldMk cId="3119062577" sldId="259"/>
            <ac:spMk id="3" creationId="{9EFE3FAC-53B4-B26B-48AA-662448DFB67F}"/>
          </ac:spMkLst>
        </pc:spChg>
      </pc:sldChg>
      <pc:sldChg chg="modSp new mod">
        <pc:chgData name="Gangadhar" userId="bd70492442e34d57" providerId="LiveId" clId="{4B3058AB-CF92-4055-82CC-10566D4551B7}" dt="2023-02-18T08:40:36.630" v="320" actId="14100"/>
        <pc:sldMkLst>
          <pc:docMk/>
          <pc:sldMk cId="1355038670" sldId="260"/>
        </pc:sldMkLst>
        <pc:spChg chg="mod">
          <ac:chgData name="Gangadhar" userId="bd70492442e34d57" providerId="LiveId" clId="{4B3058AB-CF92-4055-82CC-10566D4551B7}" dt="2023-02-18T08:40:33.621" v="319" actId="1076"/>
          <ac:spMkLst>
            <pc:docMk/>
            <pc:sldMk cId="1355038670" sldId="260"/>
            <ac:spMk id="2" creationId="{1C94CF28-63A7-5B09-B4F1-4E6FBC7DE218}"/>
          </ac:spMkLst>
        </pc:spChg>
        <pc:spChg chg="mod">
          <ac:chgData name="Gangadhar" userId="bd70492442e34d57" providerId="LiveId" clId="{4B3058AB-CF92-4055-82CC-10566D4551B7}" dt="2023-02-18T08:40:36.630" v="320" actId="14100"/>
          <ac:spMkLst>
            <pc:docMk/>
            <pc:sldMk cId="1355038670" sldId="260"/>
            <ac:spMk id="3" creationId="{B306FCFC-9C06-0E39-A680-8E9F406BDFBB}"/>
          </ac:spMkLst>
        </pc:spChg>
      </pc:sldChg>
      <pc:sldChg chg="addSp delSp modSp new mod">
        <pc:chgData name="Gangadhar" userId="bd70492442e34d57" providerId="LiveId" clId="{4B3058AB-CF92-4055-82CC-10566D4551B7}" dt="2023-02-18T08:44:34.200" v="366" actId="2710"/>
        <pc:sldMkLst>
          <pc:docMk/>
          <pc:sldMk cId="2961342572" sldId="261"/>
        </pc:sldMkLst>
        <pc:spChg chg="add del mod">
          <ac:chgData name="Gangadhar" userId="bd70492442e34d57" providerId="LiveId" clId="{4B3058AB-CF92-4055-82CC-10566D4551B7}" dt="2023-02-18T08:44:34.200" v="366" actId="2710"/>
          <ac:spMkLst>
            <pc:docMk/>
            <pc:sldMk cId="2961342572" sldId="261"/>
            <ac:spMk id="2" creationId="{4D28E017-E43E-F1CC-2411-7B0AA2ACC957}"/>
          </ac:spMkLst>
        </pc:spChg>
        <pc:spChg chg="del mod">
          <ac:chgData name="Gangadhar" userId="bd70492442e34d57" providerId="LiveId" clId="{4B3058AB-CF92-4055-82CC-10566D4551B7}" dt="2023-02-18T08:29:31.129" v="147" actId="478"/>
          <ac:spMkLst>
            <pc:docMk/>
            <pc:sldMk cId="2961342572" sldId="261"/>
            <ac:spMk id="3" creationId="{8EC703D4-9ED6-3EB2-BA9F-4B0A175C36C9}"/>
          </ac:spMkLst>
        </pc:spChg>
      </pc:sldChg>
      <pc:sldChg chg="modSp new mod">
        <pc:chgData name="Gangadhar" userId="bd70492442e34d57" providerId="LiveId" clId="{4B3058AB-CF92-4055-82CC-10566D4551B7}" dt="2023-02-18T08:44:07.386" v="360" actId="2710"/>
        <pc:sldMkLst>
          <pc:docMk/>
          <pc:sldMk cId="2610444962" sldId="262"/>
        </pc:sldMkLst>
        <pc:spChg chg="mod">
          <ac:chgData name="Gangadhar" userId="bd70492442e34d57" providerId="LiveId" clId="{4B3058AB-CF92-4055-82CC-10566D4551B7}" dt="2023-02-18T08:43:14.221" v="350" actId="1076"/>
          <ac:spMkLst>
            <pc:docMk/>
            <pc:sldMk cId="2610444962" sldId="262"/>
            <ac:spMk id="2" creationId="{7ED5322B-48AA-5E56-13B5-F13CE6FDF6CA}"/>
          </ac:spMkLst>
        </pc:spChg>
        <pc:spChg chg="mod">
          <ac:chgData name="Gangadhar" userId="bd70492442e34d57" providerId="LiveId" clId="{4B3058AB-CF92-4055-82CC-10566D4551B7}" dt="2023-02-18T08:44:07.386" v="360" actId="2710"/>
          <ac:spMkLst>
            <pc:docMk/>
            <pc:sldMk cId="2610444962" sldId="262"/>
            <ac:spMk id="3" creationId="{C79762E4-0936-A15B-8107-C3F26B562356}"/>
          </ac:spMkLst>
        </pc:spChg>
      </pc:sldChg>
      <pc:sldChg chg="new del">
        <pc:chgData name="Gangadhar" userId="bd70492442e34d57" providerId="LiveId" clId="{4B3058AB-CF92-4055-82CC-10566D4551B7}" dt="2023-02-18T08:30:54.025" v="160" actId="680"/>
        <pc:sldMkLst>
          <pc:docMk/>
          <pc:sldMk cId="2598037789" sldId="263"/>
        </pc:sldMkLst>
      </pc:sldChg>
      <pc:sldChg chg="addSp modSp new mod">
        <pc:chgData name="Gangadhar" userId="bd70492442e34d57" providerId="LiveId" clId="{4B3058AB-CF92-4055-82CC-10566D4551B7}" dt="2023-02-18T08:45:14.529" v="373" actId="1076"/>
        <pc:sldMkLst>
          <pc:docMk/>
          <pc:sldMk cId="3415457424" sldId="263"/>
        </pc:sldMkLst>
        <pc:spChg chg="add mod">
          <ac:chgData name="Gangadhar" userId="bd70492442e34d57" providerId="LiveId" clId="{4B3058AB-CF92-4055-82CC-10566D4551B7}" dt="2023-02-18T08:45:14.529" v="373" actId="1076"/>
          <ac:spMkLst>
            <pc:docMk/>
            <pc:sldMk cId="3415457424" sldId="263"/>
            <ac:spMk id="2" creationId="{269221AF-61F2-FAF3-297A-C3331B2E3B63}"/>
          </ac:spMkLst>
        </pc:spChg>
      </pc:sldChg>
      <pc:sldChg chg="modSp new mod">
        <pc:chgData name="Gangadhar" userId="bd70492442e34d57" providerId="LiveId" clId="{4B3058AB-CF92-4055-82CC-10566D4551B7}" dt="2023-02-18T08:46:25.681" v="391" actId="1076"/>
        <pc:sldMkLst>
          <pc:docMk/>
          <pc:sldMk cId="3960679260" sldId="264"/>
        </pc:sldMkLst>
        <pc:spChg chg="mod">
          <ac:chgData name="Gangadhar" userId="bd70492442e34d57" providerId="LiveId" clId="{4B3058AB-CF92-4055-82CC-10566D4551B7}" dt="2023-02-18T08:45:50.534" v="382" actId="20577"/>
          <ac:spMkLst>
            <pc:docMk/>
            <pc:sldMk cId="3960679260" sldId="264"/>
            <ac:spMk id="2" creationId="{1E357C29-11F7-5352-0C6C-BC46AF12E3CF}"/>
          </ac:spMkLst>
        </pc:spChg>
        <pc:spChg chg="mod">
          <ac:chgData name="Gangadhar" userId="bd70492442e34d57" providerId="LiveId" clId="{4B3058AB-CF92-4055-82CC-10566D4551B7}" dt="2023-02-18T08:46:25.681" v="391" actId="1076"/>
          <ac:spMkLst>
            <pc:docMk/>
            <pc:sldMk cId="3960679260" sldId="264"/>
            <ac:spMk id="3" creationId="{96C4DCA1-A7A5-E213-579B-757C4A496A8A}"/>
          </ac:spMkLst>
        </pc:spChg>
      </pc:sldChg>
      <pc:sldChg chg="addSp modSp new mod">
        <pc:chgData name="Gangadhar" userId="bd70492442e34d57" providerId="LiveId" clId="{4B3058AB-CF92-4055-82CC-10566D4551B7}" dt="2023-02-18T08:46:54.634" v="397" actId="1076"/>
        <pc:sldMkLst>
          <pc:docMk/>
          <pc:sldMk cId="2466759332" sldId="265"/>
        </pc:sldMkLst>
        <pc:spChg chg="add mod">
          <ac:chgData name="Gangadhar" userId="bd70492442e34d57" providerId="LiveId" clId="{4B3058AB-CF92-4055-82CC-10566D4551B7}" dt="2023-02-18T08:46:54.634" v="397" actId="1076"/>
          <ac:spMkLst>
            <pc:docMk/>
            <pc:sldMk cId="2466759332" sldId="265"/>
            <ac:spMk id="2" creationId="{12A58479-E6F5-5D67-8386-963591D94F8A}"/>
          </ac:spMkLst>
        </pc:spChg>
      </pc:sldChg>
      <pc:sldChg chg="addSp modSp new mod">
        <pc:chgData name="Gangadhar" userId="bd70492442e34d57" providerId="LiveId" clId="{4B3058AB-CF92-4055-82CC-10566D4551B7}" dt="2023-02-18T08:47:44.209" v="409" actId="404"/>
        <pc:sldMkLst>
          <pc:docMk/>
          <pc:sldMk cId="918205845" sldId="266"/>
        </pc:sldMkLst>
        <pc:spChg chg="add mod">
          <ac:chgData name="Gangadhar" userId="bd70492442e34d57" providerId="LiveId" clId="{4B3058AB-CF92-4055-82CC-10566D4551B7}" dt="2023-02-18T08:47:44.209" v="409" actId="404"/>
          <ac:spMkLst>
            <pc:docMk/>
            <pc:sldMk cId="918205845" sldId="266"/>
            <ac:spMk id="2" creationId="{6BAD09F0-7E3C-C187-B091-678C4558C024}"/>
          </ac:spMkLst>
        </pc:spChg>
      </pc:sldChg>
      <pc:sldChg chg="new del">
        <pc:chgData name="Gangadhar" userId="bd70492442e34d57" providerId="LiveId" clId="{4B3058AB-CF92-4055-82CC-10566D4551B7}" dt="2023-02-18T08:32:18.046" v="175" actId="680"/>
        <pc:sldMkLst>
          <pc:docMk/>
          <pc:sldMk cId="1688775563" sldId="266"/>
        </pc:sldMkLst>
      </pc:sldChg>
    </pc:docChg>
  </pc:docChgLst>
  <pc:docChgLst>
    <pc:chgData name="Gangadhar" userId="bd70492442e34d57" providerId="LiveId" clId="{2D3E0919-EF6D-48EF-8771-EE2447876BD9}"/>
    <pc:docChg chg="undo custSel addSld delSld modSld">
      <pc:chgData name="Gangadhar" userId="bd70492442e34d57" providerId="LiveId" clId="{2D3E0919-EF6D-48EF-8771-EE2447876BD9}" dt="2023-02-18T16:46:55.150" v="318" actId="207"/>
      <pc:docMkLst>
        <pc:docMk/>
      </pc:docMkLst>
      <pc:sldChg chg="modSp mod setBg">
        <pc:chgData name="Gangadhar" userId="bd70492442e34d57" providerId="LiveId" clId="{2D3E0919-EF6D-48EF-8771-EE2447876BD9}" dt="2023-02-18T16:45:03.033" v="301" actId="20577"/>
        <pc:sldMkLst>
          <pc:docMk/>
          <pc:sldMk cId="3653495556" sldId="256"/>
        </pc:sldMkLst>
        <pc:spChg chg="mod">
          <ac:chgData name="Gangadhar" userId="bd70492442e34d57" providerId="LiveId" clId="{2D3E0919-EF6D-48EF-8771-EE2447876BD9}" dt="2023-02-18T16:45:03.033" v="301" actId="20577"/>
          <ac:spMkLst>
            <pc:docMk/>
            <pc:sldMk cId="3653495556" sldId="256"/>
            <ac:spMk id="2" creationId="{4184B374-D452-3F46-E076-1CDD038F8106}"/>
          </ac:spMkLst>
        </pc:spChg>
        <pc:spChg chg="mod">
          <ac:chgData name="Gangadhar" userId="bd70492442e34d57" providerId="LiveId" clId="{2D3E0919-EF6D-48EF-8771-EE2447876BD9}" dt="2023-02-18T16:44:26.508" v="293" actId="207"/>
          <ac:spMkLst>
            <pc:docMk/>
            <pc:sldMk cId="3653495556" sldId="256"/>
            <ac:spMk id="3" creationId="{DF3EBFEA-72FB-9461-5DB4-48A85A23AFB8}"/>
          </ac:spMkLst>
        </pc:spChg>
      </pc:sldChg>
      <pc:sldChg chg="modSp mod">
        <pc:chgData name="Gangadhar" userId="bd70492442e34d57" providerId="LiveId" clId="{2D3E0919-EF6D-48EF-8771-EE2447876BD9}" dt="2023-02-18T16:46:20.721" v="317" actId="27636"/>
        <pc:sldMkLst>
          <pc:docMk/>
          <pc:sldMk cId="1636478482" sldId="257"/>
        </pc:sldMkLst>
        <pc:spChg chg="mod">
          <ac:chgData name="Gangadhar" userId="bd70492442e34d57" providerId="LiveId" clId="{2D3E0919-EF6D-48EF-8771-EE2447876BD9}" dt="2023-02-18T16:22:04.959" v="28" actId="1076"/>
          <ac:spMkLst>
            <pc:docMk/>
            <pc:sldMk cId="1636478482" sldId="257"/>
            <ac:spMk id="2" creationId="{E9D8482E-8B8F-29D2-FE62-CF80DC7A21EB}"/>
          </ac:spMkLst>
        </pc:spChg>
        <pc:spChg chg="mod">
          <ac:chgData name="Gangadhar" userId="bd70492442e34d57" providerId="LiveId" clId="{2D3E0919-EF6D-48EF-8771-EE2447876BD9}" dt="2023-02-18T16:46:20.721" v="317" actId="27636"/>
          <ac:spMkLst>
            <pc:docMk/>
            <pc:sldMk cId="1636478482" sldId="257"/>
            <ac:spMk id="3" creationId="{BE5320FA-C6F8-9B9D-86DC-CEC96A16E50F}"/>
          </ac:spMkLst>
        </pc:spChg>
      </pc:sldChg>
      <pc:sldChg chg="modSp mod">
        <pc:chgData name="Gangadhar" userId="bd70492442e34d57" providerId="LiveId" clId="{2D3E0919-EF6D-48EF-8771-EE2447876BD9}" dt="2023-02-18T16:25:14.135" v="77" actId="207"/>
        <pc:sldMkLst>
          <pc:docMk/>
          <pc:sldMk cId="3189219556" sldId="258"/>
        </pc:sldMkLst>
        <pc:spChg chg="mod">
          <ac:chgData name="Gangadhar" userId="bd70492442e34d57" providerId="LiveId" clId="{2D3E0919-EF6D-48EF-8771-EE2447876BD9}" dt="2023-02-18T16:24:32.411" v="73" actId="1076"/>
          <ac:spMkLst>
            <pc:docMk/>
            <pc:sldMk cId="3189219556" sldId="258"/>
            <ac:spMk id="2" creationId="{3D3A8A76-3CD3-6969-B3B4-F386E8834A43}"/>
          </ac:spMkLst>
        </pc:spChg>
        <pc:spChg chg="mod">
          <ac:chgData name="Gangadhar" userId="bd70492442e34d57" providerId="LiveId" clId="{2D3E0919-EF6D-48EF-8771-EE2447876BD9}" dt="2023-02-18T16:25:14.135" v="77" actId="207"/>
          <ac:spMkLst>
            <pc:docMk/>
            <pc:sldMk cId="3189219556" sldId="258"/>
            <ac:spMk id="3" creationId="{B8038EEB-AD62-6114-5A95-1C0E52E8985E}"/>
          </ac:spMkLst>
        </pc:spChg>
      </pc:sldChg>
      <pc:sldChg chg="addSp delSp modSp mod">
        <pc:chgData name="Gangadhar" userId="bd70492442e34d57" providerId="LiveId" clId="{2D3E0919-EF6D-48EF-8771-EE2447876BD9}" dt="2023-02-18T16:26:22.422" v="89" actId="14100"/>
        <pc:sldMkLst>
          <pc:docMk/>
          <pc:sldMk cId="3119062577" sldId="259"/>
        </pc:sldMkLst>
        <pc:spChg chg="del">
          <ac:chgData name="Gangadhar" userId="bd70492442e34d57" providerId="LiveId" clId="{2D3E0919-EF6D-48EF-8771-EE2447876BD9}" dt="2023-02-18T16:25:37.491" v="78" actId="478"/>
          <ac:spMkLst>
            <pc:docMk/>
            <pc:sldMk cId="3119062577" sldId="259"/>
            <ac:spMk id="2" creationId="{549BB86D-2DFF-78FC-9BA7-BEFFE6CF20F1}"/>
          </ac:spMkLst>
        </pc:spChg>
        <pc:spChg chg="mod">
          <ac:chgData name="Gangadhar" userId="bd70492442e34d57" providerId="LiveId" clId="{2D3E0919-EF6D-48EF-8771-EE2447876BD9}" dt="2023-02-18T16:26:22.422" v="89" actId="14100"/>
          <ac:spMkLst>
            <pc:docMk/>
            <pc:sldMk cId="3119062577" sldId="259"/>
            <ac:spMk id="3" creationId="{9EFE3FAC-53B4-B26B-48AA-662448DFB67F}"/>
          </ac:spMkLst>
        </pc:spChg>
        <pc:spChg chg="add del mod">
          <ac:chgData name="Gangadhar" userId="bd70492442e34d57" providerId="LiveId" clId="{2D3E0919-EF6D-48EF-8771-EE2447876BD9}" dt="2023-02-18T16:25:40.800" v="79" actId="478"/>
          <ac:spMkLst>
            <pc:docMk/>
            <pc:sldMk cId="3119062577" sldId="259"/>
            <ac:spMk id="5" creationId="{37DCE2FB-D3DC-8A7C-87A9-0D6525439D9F}"/>
          </ac:spMkLst>
        </pc:spChg>
      </pc:sldChg>
      <pc:sldChg chg="modSp mod">
        <pc:chgData name="Gangadhar" userId="bd70492442e34d57" providerId="LiveId" clId="{2D3E0919-EF6D-48EF-8771-EE2447876BD9}" dt="2023-02-18T16:30:08.849" v="154" actId="207"/>
        <pc:sldMkLst>
          <pc:docMk/>
          <pc:sldMk cId="1355038670" sldId="260"/>
        </pc:sldMkLst>
        <pc:spChg chg="mod">
          <ac:chgData name="Gangadhar" userId="bd70492442e34d57" providerId="LiveId" clId="{2D3E0919-EF6D-48EF-8771-EE2447876BD9}" dt="2023-02-18T16:27:29.798" v="116" actId="1076"/>
          <ac:spMkLst>
            <pc:docMk/>
            <pc:sldMk cId="1355038670" sldId="260"/>
            <ac:spMk id="2" creationId="{1C94CF28-63A7-5B09-B4F1-4E6FBC7DE218}"/>
          </ac:spMkLst>
        </pc:spChg>
        <pc:spChg chg="mod">
          <ac:chgData name="Gangadhar" userId="bd70492442e34d57" providerId="LiveId" clId="{2D3E0919-EF6D-48EF-8771-EE2447876BD9}" dt="2023-02-18T16:30:08.849" v="154" actId="207"/>
          <ac:spMkLst>
            <pc:docMk/>
            <pc:sldMk cId="1355038670" sldId="260"/>
            <ac:spMk id="3" creationId="{B306FCFC-9C06-0E39-A680-8E9F406BDFBB}"/>
          </ac:spMkLst>
        </pc:spChg>
      </pc:sldChg>
      <pc:sldChg chg="del">
        <pc:chgData name="Gangadhar" userId="bd70492442e34d57" providerId="LiveId" clId="{2D3E0919-EF6D-48EF-8771-EE2447876BD9}" dt="2023-02-18T16:30:41.602" v="155" actId="2696"/>
        <pc:sldMkLst>
          <pc:docMk/>
          <pc:sldMk cId="2961342572" sldId="261"/>
        </pc:sldMkLst>
      </pc:sldChg>
      <pc:sldChg chg="modSp mod">
        <pc:chgData name="Gangadhar" userId="bd70492442e34d57" providerId="LiveId" clId="{2D3E0919-EF6D-48EF-8771-EE2447876BD9}" dt="2023-02-18T16:32:04.656" v="187" actId="14100"/>
        <pc:sldMkLst>
          <pc:docMk/>
          <pc:sldMk cId="2610444962" sldId="262"/>
        </pc:sldMkLst>
        <pc:spChg chg="mod">
          <ac:chgData name="Gangadhar" userId="bd70492442e34d57" providerId="LiveId" clId="{2D3E0919-EF6D-48EF-8771-EE2447876BD9}" dt="2023-02-18T16:31:21.637" v="176" actId="20577"/>
          <ac:spMkLst>
            <pc:docMk/>
            <pc:sldMk cId="2610444962" sldId="262"/>
            <ac:spMk id="2" creationId="{7ED5322B-48AA-5E56-13B5-F13CE6FDF6CA}"/>
          </ac:spMkLst>
        </pc:spChg>
        <pc:spChg chg="mod">
          <ac:chgData name="Gangadhar" userId="bd70492442e34d57" providerId="LiveId" clId="{2D3E0919-EF6D-48EF-8771-EE2447876BD9}" dt="2023-02-18T16:32:04.656" v="187" actId="14100"/>
          <ac:spMkLst>
            <pc:docMk/>
            <pc:sldMk cId="2610444962" sldId="262"/>
            <ac:spMk id="3" creationId="{C79762E4-0936-A15B-8107-C3F26B562356}"/>
          </ac:spMkLst>
        </pc:spChg>
      </pc:sldChg>
      <pc:sldChg chg="del">
        <pc:chgData name="Gangadhar" userId="bd70492442e34d57" providerId="LiveId" clId="{2D3E0919-EF6D-48EF-8771-EE2447876BD9}" dt="2023-02-18T16:33:41.030" v="188" actId="2696"/>
        <pc:sldMkLst>
          <pc:docMk/>
          <pc:sldMk cId="3415457424" sldId="263"/>
        </pc:sldMkLst>
      </pc:sldChg>
      <pc:sldChg chg="modSp mod">
        <pc:chgData name="Gangadhar" userId="bd70492442e34d57" providerId="LiveId" clId="{2D3E0919-EF6D-48EF-8771-EE2447876BD9}" dt="2023-02-18T16:37:46.321" v="228" actId="207"/>
        <pc:sldMkLst>
          <pc:docMk/>
          <pc:sldMk cId="3960679260" sldId="264"/>
        </pc:sldMkLst>
        <pc:spChg chg="mod">
          <ac:chgData name="Gangadhar" userId="bd70492442e34d57" providerId="LiveId" clId="{2D3E0919-EF6D-48EF-8771-EE2447876BD9}" dt="2023-02-18T16:36:48.850" v="217" actId="20577"/>
          <ac:spMkLst>
            <pc:docMk/>
            <pc:sldMk cId="3960679260" sldId="264"/>
            <ac:spMk id="2" creationId="{1E357C29-11F7-5352-0C6C-BC46AF12E3CF}"/>
          </ac:spMkLst>
        </pc:spChg>
        <pc:spChg chg="mod">
          <ac:chgData name="Gangadhar" userId="bd70492442e34d57" providerId="LiveId" clId="{2D3E0919-EF6D-48EF-8771-EE2447876BD9}" dt="2023-02-18T16:37:46.321" v="228" actId="207"/>
          <ac:spMkLst>
            <pc:docMk/>
            <pc:sldMk cId="3960679260" sldId="264"/>
            <ac:spMk id="3" creationId="{96C4DCA1-A7A5-E213-579B-757C4A496A8A}"/>
          </ac:spMkLst>
        </pc:spChg>
      </pc:sldChg>
      <pc:sldChg chg="del">
        <pc:chgData name="Gangadhar" userId="bd70492442e34d57" providerId="LiveId" clId="{2D3E0919-EF6D-48EF-8771-EE2447876BD9}" dt="2023-02-18T16:38:04.477" v="229" actId="2696"/>
        <pc:sldMkLst>
          <pc:docMk/>
          <pc:sldMk cId="2466759332" sldId="265"/>
        </pc:sldMkLst>
      </pc:sldChg>
      <pc:sldChg chg="modSp mod">
        <pc:chgData name="Gangadhar" userId="bd70492442e34d57" providerId="LiveId" clId="{2D3E0919-EF6D-48EF-8771-EE2447876BD9}" dt="2023-02-18T16:46:55.150" v="318" actId="207"/>
        <pc:sldMkLst>
          <pc:docMk/>
          <pc:sldMk cId="918205845" sldId="266"/>
        </pc:sldMkLst>
        <pc:spChg chg="mod">
          <ac:chgData name="Gangadhar" userId="bd70492442e34d57" providerId="LiveId" clId="{2D3E0919-EF6D-48EF-8771-EE2447876BD9}" dt="2023-02-18T16:46:55.150" v="318" actId="207"/>
          <ac:spMkLst>
            <pc:docMk/>
            <pc:sldMk cId="918205845" sldId="266"/>
            <ac:spMk id="2" creationId="{6BAD09F0-7E3C-C187-B091-678C4558C024}"/>
          </ac:spMkLst>
        </pc:spChg>
      </pc:sldChg>
      <pc:sldChg chg="modSp new mod">
        <pc:chgData name="Gangadhar" userId="bd70492442e34d57" providerId="LiveId" clId="{2D3E0919-EF6D-48EF-8771-EE2447876BD9}" dt="2023-02-18T16:36:18.251" v="204" actId="207"/>
        <pc:sldMkLst>
          <pc:docMk/>
          <pc:sldMk cId="2381534154" sldId="267"/>
        </pc:sldMkLst>
        <pc:spChg chg="mod">
          <ac:chgData name="Gangadhar" userId="bd70492442e34d57" providerId="LiveId" clId="{2D3E0919-EF6D-48EF-8771-EE2447876BD9}" dt="2023-02-18T16:35:17.452" v="197" actId="1076"/>
          <ac:spMkLst>
            <pc:docMk/>
            <pc:sldMk cId="2381534154" sldId="267"/>
            <ac:spMk id="2" creationId="{CCCEAB67-CB40-E151-0EA4-CFD9D3E93B70}"/>
          </ac:spMkLst>
        </pc:spChg>
        <pc:spChg chg="mod">
          <ac:chgData name="Gangadhar" userId="bd70492442e34d57" providerId="LiveId" clId="{2D3E0919-EF6D-48EF-8771-EE2447876BD9}" dt="2023-02-18T16:36:18.251" v="204" actId="207"/>
          <ac:spMkLst>
            <pc:docMk/>
            <pc:sldMk cId="2381534154" sldId="267"/>
            <ac:spMk id="3" creationId="{344F25AA-2016-EB21-AC6A-D332F49A506C}"/>
          </ac:spMkLst>
        </pc:spChg>
      </pc:sldChg>
      <pc:sldChg chg="modSp add mod">
        <pc:chgData name="Gangadhar" userId="bd70492442e34d57" providerId="LiveId" clId="{2D3E0919-EF6D-48EF-8771-EE2447876BD9}" dt="2023-02-18T16:39:57.065" v="292" actId="14100"/>
        <pc:sldMkLst>
          <pc:docMk/>
          <pc:sldMk cId="2910090550" sldId="268"/>
        </pc:sldMkLst>
        <pc:spChg chg="mod">
          <ac:chgData name="Gangadhar" userId="bd70492442e34d57" providerId="LiveId" clId="{2D3E0919-EF6D-48EF-8771-EE2447876BD9}" dt="2023-02-18T16:39:08.894" v="280" actId="1076"/>
          <ac:spMkLst>
            <pc:docMk/>
            <pc:sldMk cId="2910090550" sldId="268"/>
            <ac:spMk id="2" creationId="{1E357C29-11F7-5352-0C6C-BC46AF12E3CF}"/>
          </ac:spMkLst>
        </pc:spChg>
        <pc:spChg chg="mod">
          <ac:chgData name="Gangadhar" userId="bd70492442e34d57" providerId="LiveId" clId="{2D3E0919-EF6D-48EF-8771-EE2447876BD9}" dt="2023-02-18T16:39:57.065" v="292" actId="14100"/>
          <ac:spMkLst>
            <pc:docMk/>
            <pc:sldMk cId="2910090550" sldId="268"/>
            <ac:spMk id="3" creationId="{96C4DCA1-A7A5-E213-579B-757C4A496A8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18-02-2023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2041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18-02-2023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1772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18-02-2023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49901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18-02-2023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228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18-02-2023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9024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18-02-2023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12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18-02-2023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234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18-02-2023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1046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18-02-2023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6134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B72C69C-688D-4F56-8CD0-4E36CEEDF9B1}" type="datetimeFigureOut">
              <a:rPr lang="en-IN" smtClean="0"/>
              <a:t>18-02-2023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43905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2C69C-688D-4F56-8CD0-4E36CEEDF9B1}" type="datetimeFigureOut">
              <a:rPr lang="en-IN" smtClean="0"/>
              <a:t>18-02-2023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8636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B72C69C-688D-4F56-8CD0-4E36CEEDF9B1}" type="datetimeFigureOut">
              <a:rPr lang="en-IN" smtClean="0"/>
              <a:t>18-02-2023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789B28E-445E-4A87-807B-F7E346903DB2}" type="slidenum">
              <a:rPr lang="en-IN" smtClean="0"/>
              <a:t>‹#›</a:t>
            </a:fld>
            <a:endParaRPr lang="en-IN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5680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84B374-D452-3F46-E076-1CDD038F81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078" y="387627"/>
            <a:ext cx="11261035" cy="3041374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IN" sz="5400" b="1" dirty="0" err="1">
                <a:solidFill>
                  <a:srgbClr val="7030A0"/>
                </a:solidFill>
                <a:latin typeface="Kruti Dev Display 480" pitchFamily="2" charset="0"/>
                <a:cs typeface="Mangal" panose="02040503050203030202" pitchFamily="18" charset="0"/>
              </a:rPr>
              <a:t>प्रकरण</a:t>
            </a:r>
            <a:r>
              <a:rPr lang="mr-IN" sz="5400" b="1" dirty="0">
                <a:solidFill>
                  <a:srgbClr val="7030A0"/>
                </a:solidFill>
                <a:latin typeface="Kruti Dev Display 480" pitchFamily="2" charset="0"/>
                <a:cs typeface="Mangal" panose="02040503050203030202" pitchFamily="18" charset="0"/>
              </a:rPr>
              <a:t> </a:t>
            </a:r>
            <a:r>
              <a:rPr lang="en-IN" sz="5400" b="1" dirty="0">
                <a:solidFill>
                  <a:srgbClr val="7030A0"/>
                </a:solidFill>
                <a:latin typeface="Kruti Dev Display 480" pitchFamily="2" charset="0"/>
                <a:cs typeface="Mangal" panose="02040503050203030202" pitchFamily="18" charset="0"/>
              </a:rPr>
              <a:t>-२</a:t>
            </a:r>
            <a:br>
              <a:rPr lang="en-IN" sz="5400" b="1" dirty="0">
                <a:solidFill>
                  <a:srgbClr val="7030A0"/>
                </a:solidFill>
                <a:effectLst/>
                <a:latin typeface="Kruti Dev Display 480" pitchFamily="2" charset="0"/>
                <a:ea typeface="Calibri" panose="020F0502020204030204" pitchFamily="34" charset="0"/>
                <a:cs typeface="Mangal" panose="02040503050203030202" pitchFamily="18" charset="0"/>
              </a:rPr>
            </a:br>
            <a:r>
              <a:rPr lang="en-IN" sz="5400" b="1" dirty="0" err="1">
                <a:solidFill>
                  <a:srgbClr val="7030A0"/>
                </a:solidFill>
                <a:latin typeface="Kruti Dev Display 480" pitchFamily="2" charset="0"/>
                <a:cs typeface="Mangal" panose="02040503050203030202" pitchFamily="18" charset="0"/>
              </a:rPr>
              <a:t>आधुनिक</a:t>
            </a:r>
            <a:r>
              <a:rPr lang="en-IN" sz="5400" b="1" dirty="0">
                <a:solidFill>
                  <a:srgbClr val="7030A0"/>
                </a:solidFill>
                <a:latin typeface="Kruti Dev Display 480" pitchFamily="2" charset="0"/>
                <a:cs typeface="Mangal" panose="02040503050203030202" pitchFamily="18" charset="0"/>
              </a:rPr>
              <a:t> </a:t>
            </a:r>
            <a:r>
              <a:rPr lang="en-IN" sz="5400" b="1" dirty="0" err="1">
                <a:solidFill>
                  <a:srgbClr val="7030A0"/>
                </a:solidFill>
                <a:latin typeface="Kruti Dev Display 480" pitchFamily="2" charset="0"/>
                <a:cs typeface="Mangal" panose="02040503050203030202" pitchFamily="18" charset="0"/>
              </a:rPr>
              <a:t>राजकीय</a:t>
            </a:r>
            <a:r>
              <a:rPr lang="en-IN" sz="5400" b="1" dirty="0">
                <a:solidFill>
                  <a:srgbClr val="7030A0"/>
                </a:solidFill>
                <a:latin typeface="Kruti Dev Display 480" pitchFamily="2" charset="0"/>
                <a:cs typeface="Mangal" panose="02040503050203030202" pitchFamily="18" charset="0"/>
              </a:rPr>
              <a:t> </a:t>
            </a:r>
            <a:r>
              <a:rPr lang="en-IN" sz="5400" b="1" dirty="0" err="1">
                <a:solidFill>
                  <a:srgbClr val="7030A0"/>
                </a:solidFill>
                <a:latin typeface="Kruti Dev Display 480" pitchFamily="2" charset="0"/>
                <a:cs typeface="Mangal" panose="02040503050203030202" pitchFamily="18" charset="0"/>
              </a:rPr>
              <a:t>विश्लेषणाचे</a:t>
            </a:r>
            <a:r>
              <a:rPr lang="en-IN" sz="5400" b="1" dirty="0">
                <a:solidFill>
                  <a:srgbClr val="7030A0"/>
                </a:solidFill>
                <a:latin typeface="Kruti Dev Display 480" pitchFamily="2" charset="0"/>
                <a:cs typeface="Mangal" panose="02040503050203030202" pitchFamily="18" charset="0"/>
              </a:rPr>
              <a:t> </a:t>
            </a:r>
            <a:r>
              <a:rPr lang="en-IN" sz="5400" b="1" dirty="0" err="1">
                <a:solidFill>
                  <a:srgbClr val="7030A0"/>
                </a:solidFill>
                <a:latin typeface="Kruti Dev Display 480" pitchFamily="2" charset="0"/>
                <a:cs typeface="Mangal" panose="02040503050203030202" pitchFamily="18" charset="0"/>
              </a:rPr>
              <a:t>अध्ययन</a:t>
            </a:r>
            <a:r>
              <a:rPr lang="en-IN" sz="5400" b="1" dirty="0">
                <a:solidFill>
                  <a:srgbClr val="7030A0"/>
                </a:solidFill>
                <a:latin typeface="Kruti Dev Display 480" pitchFamily="2" charset="0"/>
                <a:cs typeface="Mangal" panose="02040503050203030202" pitchFamily="18" charset="0"/>
              </a:rPr>
              <a:t> </a:t>
            </a:r>
            <a:r>
              <a:rPr lang="en-IN" sz="5400" b="1" dirty="0" err="1">
                <a:solidFill>
                  <a:srgbClr val="7030A0"/>
                </a:solidFill>
                <a:latin typeface="Kruti Dev Display 480" pitchFamily="2" charset="0"/>
                <a:cs typeface="Mangal" panose="02040503050203030202" pitchFamily="18" charset="0"/>
              </a:rPr>
              <a:t>दृष्टिकोन</a:t>
            </a:r>
            <a:endParaRPr lang="en-IN" sz="5400" b="1" dirty="0">
              <a:solidFill>
                <a:srgbClr val="7030A0"/>
              </a:solidFill>
              <a:latin typeface="Kruti Dev Display 480" pitchFamily="2" charset="0"/>
              <a:cs typeface="Mangal" panose="02040503050203030202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3EBFEA-72FB-9461-5DB4-48A85A23AF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88165" y="3210335"/>
            <a:ext cx="6815669" cy="1689655"/>
          </a:xfrm>
        </p:spPr>
        <p:txBody>
          <a:bodyPr>
            <a:normAutofit/>
          </a:bodyPr>
          <a:lstStyle/>
          <a:p>
            <a:endParaRPr lang="mr-IN" sz="3200" b="1" dirty="0">
              <a:latin typeface="Kruti Dev Display 480" pitchFamily="2" charset="0"/>
            </a:endParaRPr>
          </a:p>
          <a:p>
            <a:pPr algn="ctr"/>
            <a:r>
              <a:rPr lang="mr-IN" sz="4400" b="1" dirty="0">
                <a:solidFill>
                  <a:schemeClr val="accent1">
                    <a:lumMod val="50000"/>
                  </a:schemeClr>
                </a:solidFill>
                <a:latin typeface="Kruti Dev Display 480" pitchFamily="2" charset="0"/>
              </a:rPr>
              <a:t>प्रा. गंगाधर राउलवाड</a:t>
            </a:r>
            <a:endParaRPr lang="en-IN" sz="4400" b="1" dirty="0">
              <a:solidFill>
                <a:schemeClr val="accent1">
                  <a:lumMod val="50000"/>
                </a:schemeClr>
              </a:solidFill>
              <a:latin typeface="Kruti Dev Display 48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4955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AD09F0-7E3C-C187-B091-678C4558C024}"/>
              </a:ext>
            </a:extLst>
          </p:cNvPr>
          <p:cNvSpPr txBox="1"/>
          <p:nvPr/>
        </p:nvSpPr>
        <p:spPr>
          <a:xfrm>
            <a:off x="1272209" y="1630017"/>
            <a:ext cx="8279295" cy="1647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      </a:t>
            </a:r>
            <a:r>
              <a:rPr lang="en-US" sz="8000" b="1" dirty="0">
                <a:solidFill>
                  <a:schemeClr val="accent3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 </a:t>
            </a:r>
            <a:r>
              <a:rPr lang="en-IN" sz="9600" b="1" dirty="0" err="1">
                <a:solidFill>
                  <a:srgbClr val="00B050"/>
                </a:solidFill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धन्यवाद</a:t>
            </a:r>
            <a:endParaRPr lang="en-IN" sz="80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8205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8482E-8B8F-29D2-FE62-CF80DC7A2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86506"/>
            <a:ext cx="10058400" cy="816640"/>
          </a:xfrm>
        </p:spPr>
        <p:txBody>
          <a:bodyPr>
            <a:normAutofit/>
          </a:bodyPr>
          <a:lstStyle/>
          <a:p>
            <a:pPr algn="ctr"/>
            <a:r>
              <a:rPr lang="en-IN" b="1" dirty="0" err="1">
                <a:solidFill>
                  <a:srgbClr val="C00000"/>
                </a:solidFill>
                <a:effectLst/>
                <a:latin typeface="Kruti Dev Display 480" pitchFamily="2" charset="0"/>
                <a:ea typeface="Calibri" panose="020F0502020204030204" pitchFamily="34" charset="0"/>
              </a:rPr>
              <a:t>प्रस्तावना</a:t>
            </a:r>
            <a:endParaRPr lang="en-IN" sz="11500" b="1" dirty="0">
              <a:solidFill>
                <a:srgbClr val="C00000"/>
              </a:solidFill>
              <a:latin typeface="Kruti Dev Display 48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320FA-C6F8-9B9D-86DC-CEC96A16E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395" y="795130"/>
            <a:ext cx="11559207" cy="5486400"/>
          </a:xfrm>
        </p:spPr>
        <p:txBody>
          <a:bodyPr>
            <a:normAutofit fontScale="62500" lnSpcReduction="20000"/>
          </a:bodyPr>
          <a:lstStyle/>
          <a:p>
            <a:pPr marL="0" marR="0" algn="just">
              <a:lnSpc>
                <a:spcPct val="220000"/>
              </a:lnSpc>
              <a:spcBef>
                <a:spcPts val="0"/>
              </a:spcBef>
              <a:spcAft>
                <a:spcPts val="800"/>
              </a:spcAft>
            </a:pP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विसाव्या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शतकाच्या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मध्यानंतर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म्हणजे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द्वितीय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महायुद्धाच्या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नंतर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राजकीय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विश्लेषणाचे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आधुनिक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दृष्टिकोन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विशेषत्वाने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पुढे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आलेले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दिसतात</a:t>
            </a:r>
            <a:r>
              <a:rPr lang="mr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.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पारंपारिक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राजकी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विश्लेषणाच्या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मर्यादा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व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त्याविरुद्धची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एक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प्रतिक्रिया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म्हणून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या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दृष्टीकोनांचं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उदय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झालेला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दिसतो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.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आधुनिक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राजकीय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विश्लेषणाच्या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या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अभ्यास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दृष्टिकोनांचं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विचार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केल्यासच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राजकीय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विश्लेषणाची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विशिष्ट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व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वस्तुनिष्ठ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दृष्टी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प्राप्त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होण्यास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मदत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मिळू</a:t>
            </a:r>
            <a:r>
              <a:rPr lang="en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 </a:t>
            </a:r>
            <a:r>
              <a:rPr lang="en-IN" sz="4800" b="1" spc="-50" dirty="0" err="1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शकते</a:t>
            </a:r>
            <a:r>
              <a:rPr lang="mr-IN" sz="4800" b="1" spc="-50" dirty="0">
                <a:solidFill>
                  <a:schemeClr val="accent3">
                    <a:lumMod val="75000"/>
                  </a:schemeClr>
                </a:solidFill>
                <a:latin typeface="Kruti Dev Display 480" pitchFamily="2" charset="0"/>
                <a:cs typeface="+mj-cs"/>
              </a:rPr>
              <a:t>.</a:t>
            </a:r>
            <a:endParaRPr lang="en-IN" sz="4800" b="1" spc="-50" dirty="0">
              <a:solidFill>
                <a:schemeClr val="accent3">
                  <a:lumMod val="75000"/>
                </a:schemeClr>
              </a:solidFill>
              <a:latin typeface="Kruti Dev Display 480" pitchFamily="2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36478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A8A76-3CD3-6969-B3B4-F386E8834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9513"/>
            <a:ext cx="10058400" cy="735496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00B05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1.1</a:t>
            </a:r>
            <a:r>
              <a:rPr lang="en-IN" sz="3600" b="1" dirty="0">
                <a:solidFill>
                  <a:srgbClr val="00B050"/>
                </a:solidFill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rgbClr val="00B050"/>
                </a:solidFill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वर्तनवादी</a:t>
            </a:r>
            <a:r>
              <a:rPr lang="en-IN" sz="3600" b="1" dirty="0">
                <a:solidFill>
                  <a:srgbClr val="00B050"/>
                </a:solidFill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rgbClr val="00B050"/>
                </a:solidFill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दृष्टिकोन</a:t>
            </a:r>
            <a:r>
              <a:rPr lang="en-IN" sz="3600" b="1" dirty="0">
                <a:solidFill>
                  <a:srgbClr val="C00000"/>
                </a:solidFill>
                <a:effectLst/>
                <a:latin typeface="Mangal" panose="02040503050203030202" pitchFamily="18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endParaRPr lang="en-IN" sz="8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038EEB-AD62-6114-5A95-1C0E52E898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7687" y="1232452"/>
            <a:ext cx="11589025" cy="4636642"/>
          </a:xfrm>
        </p:spPr>
        <p:txBody>
          <a:bodyPr>
            <a:norm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spc="-50" dirty="0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- </a:t>
            </a:r>
            <a:r>
              <a:rPr lang="en-IN" sz="3600" b="1" spc="-50" dirty="0" err="1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वर्तनवादाचा</a:t>
            </a:r>
            <a:r>
              <a:rPr lang="en-IN" sz="3600" b="1" spc="-50" dirty="0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spc="-50" dirty="0" err="1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अर्थबोध</a:t>
            </a:r>
            <a:endParaRPr lang="en-IN" sz="3600" b="1" spc="-50" dirty="0">
              <a:solidFill>
                <a:srgbClr val="7030A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spc="-50" dirty="0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- </a:t>
            </a:r>
            <a:r>
              <a:rPr lang="en-IN" sz="3600" b="1" spc="-50" dirty="0" err="1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वर्तनवादाची</a:t>
            </a:r>
            <a:r>
              <a:rPr lang="en-IN" sz="3600" b="1" spc="-50" dirty="0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spc="-50" dirty="0" err="1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तत्वे</a:t>
            </a:r>
            <a:r>
              <a:rPr lang="en-IN" sz="3600" b="1" spc="-50" dirty="0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spc="-50" dirty="0" err="1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किंवा</a:t>
            </a:r>
            <a:r>
              <a:rPr lang="en-IN" sz="3600" b="1" spc="-50" dirty="0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spc="-50" dirty="0" err="1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वैशिष्ट्ये</a:t>
            </a:r>
            <a:endParaRPr lang="en-IN" sz="3600" b="1" spc="-50" dirty="0">
              <a:solidFill>
                <a:srgbClr val="7030A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spc="-50" dirty="0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1. </a:t>
            </a:r>
            <a:r>
              <a:rPr lang="en-IN" sz="3600" b="1" spc="-50" dirty="0" err="1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वर्तनातील</a:t>
            </a:r>
            <a:r>
              <a:rPr lang="en-IN" sz="3600" b="1" spc="-50" dirty="0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spc="-50" dirty="0" err="1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नियमितता</a:t>
            </a:r>
            <a:endParaRPr lang="en-IN" sz="3600" b="1" spc="-50" dirty="0">
              <a:solidFill>
                <a:srgbClr val="7030A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spc="-50" dirty="0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2. </a:t>
            </a:r>
            <a:r>
              <a:rPr lang="en-IN" sz="3600" b="1" spc="-50" dirty="0" err="1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सत्यापन</a:t>
            </a:r>
            <a:endParaRPr lang="en-IN" sz="3600" b="1" spc="-50" dirty="0">
              <a:solidFill>
                <a:srgbClr val="7030A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spc="-50" dirty="0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3. </a:t>
            </a:r>
            <a:r>
              <a:rPr lang="en-IN" sz="3600" b="1" spc="-50" dirty="0" err="1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अध्ययनाची</a:t>
            </a:r>
            <a:r>
              <a:rPr lang="en-IN" sz="3600" b="1" spc="-50" dirty="0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spc="-50" dirty="0" err="1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तंत्रे</a:t>
            </a:r>
            <a:endParaRPr lang="en-IN" sz="3600" b="1" spc="-50" dirty="0">
              <a:solidFill>
                <a:srgbClr val="7030A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9219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FE3FAC-53B4-B26B-48AA-662448DFB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974" y="805070"/>
            <a:ext cx="9770165" cy="4860234"/>
          </a:xfrm>
        </p:spPr>
        <p:txBody>
          <a:bodyPr>
            <a:norm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spc="-50" dirty="0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4. </a:t>
            </a:r>
            <a:r>
              <a:rPr lang="en-IN" sz="3600" b="1" spc="-50" dirty="0" err="1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परिमापन</a:t>
            </a:r>
            <a:endParaRPr lang="en-IN" sz="3600" b="1" spc="-50" dirty="0">
              <a:solidFill>
                <a:srgbClr val="7030A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spc="-50" dirty="0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5. </a:t>
            </a:r>
            <a:r>
              <a:rPr lang="en-IN" sz="3600" b="1" spc="-50" dirty="0" err="1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मूल्य</a:t>
            </a:r>
            <a:r>
              <a:rPr lang="en-IN" sz="3600" b="1" spc="-50" dirty="0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spc="-50" dirty="0" err="1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मुक्तता</a:t>
            </a:r>
            <a:endParaRPr lang="en-IN" sz="3600" b="1" spc="-50" dirty="0">
              <a:solidFill>
                <a:srgbClr val="7030A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spc="-50" dirty="0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6. </a:t>
            </a:r>
            <a:r>
              <a:rPr lang="en-IN" sz="3600" b="1" spc="-50" dirty="0" err="1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व्यवस्थितपणा</a:t>
            </a:r>
            <a:endParaRPr lang="en-IN" sz="3600" b="1" spc="-50" dirty="0">
              <a:solidFill>
                <a:srgbClr val="7030A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spc="-50" dirty="0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7. </a:t>
            </a:r>
            <a:r>
              <a:rPr lang="en-IN" sz="3600" b="1" spc="-50" dirty="0" err="1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विशुद्धशास्त्र</a:t>
            </a:r>
            <a:endParaRPr lang="en-IN" sz="3600" b="1" spc="-50" dirty="0">
              <a:solidFill>
                <a:srgbClr val="7030A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spc="-50" dirty="0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8. </a:t>
            </a:r>
            <a:r>
              <a:rPr lang="en-IN" sz="3600" b="1" spc="-50" dirty="0" err="1">
                <a:solidFill>
                  <a:srgbClr val="7030A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एकीकरण</a:t>
            </a:r>
            <a:endParaRPr lang="en-IN" sz="3600" b="1" spc="-50" dirty="0">
              <a:solidFill>
                <a:srgbClr val="7030A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062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4CF28-63A7-5B09-B4F1-4E6FBC7DE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98783"/>
            <a:ext cx="10058400" cy="715616"/>
          </a:xfrm>
        </p:spPr>
        <p:txBody>
          <a:bodyPr>
            <a:normAutofit/>
          </a:bodyPr>
          <a:lstStyle/>
          <a:p>
            <a:pPr algn="ctr"/>
            <a:r>
              <a:rPr lang="en-IN" sz="4000" b="1" dirty="0" err="1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वर्तनवादाचे</a:t>
            </a:r>
            <a:r>
              <a:rPr lang="en-IN" sz="4000" b="1" dirty="0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4000" b="1" dirty="0" err="1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दोष</a:t>
            </a:r>
            <a:r>
              <a:rPr lang="en-IN" sz="4000" b="1" dirty="0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/</a:t>
            </a:r>
            <a:r>
              <a:rPr lang="en-IN" sz="4000" b="1" dirty="0" err="1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मर्यादा</a:t>
            </a:r>
            <a:r>
              <a:rPr lang="en-IN" sz="4000" b="1" dirty="0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/</a:t>
            </a:r>
            <a:r>
              <a:rPr lang="en-IN" sz="4000" b="1" dirty="0" err="1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टीका</a:t>
            </a:r>
            <a:endParaRPr lang="en-IN" sz="4000" b="1" dirty="0">
              <a:solidFill>
                <a:srgbClr val="C0000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6FCFC-9C06-0E39-A680-8E9F406BD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0513" y="914399"/>
            <a:ext cx="11270973" cy="5565914"/>
          </a:xfrm>
        </p:spPr>
        <p:txBody>
          <a:bodyPr>
            <a:normAutofit fontScale="92500" lnSpcReduction="10000"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300" b="1" dirty="0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1. </a:t>
            </a:r>
            <a:r>
              <a:rPr lang="en-IN" sz="3300" b="1" dirty="0" err="1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शास्त्रीयकर</a:t>
            </a:r>
            <a:r>
              <a:rPr lang="mr-IN" sz="3300" b="1" dirty="0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ना</a:t>
            </a:r>
            <a:r>
              <a:rPr lang="en-IN" sz="3300" b="1" dirty="0" err="1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चा</a:t>
            </a:r>
            <a:r>
              <a:rPr lang="en-IN" sz="3300" b="1" dirty="0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300" b="1" dirty="0" err="1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भ्रम</a:t>
            </a:r>
            <a:endParaRPr lang="en-IN" sz="3300" b="1" dirty="0">
              <a:solidFill>
                <a:srgbClr val="0070C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300" b="1" dirty="0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2. </a:t>
            </a:r>
            <a:r>
              <a:rPr lang="en-IN" sz="3300" b="1" dirty="0" err="1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विरोधाभास</a:t>
            </a:r>
            <a:endParaRPr lang="en-IN" sz="3300" b="1" dirty="0">
              <a:solidFill>
                <a:srgbClr val="0070C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300" b="1" dirty="0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3. </a:t>
            </a:r>
            <a:r>
              <a:rPr lang="en-IN" sz="3300" b="1" dirty="0" err="1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मूल्यनिरीपेक्षता</a:t>
            </a:r>
            <a:r>
              <a:rPr lang="en-IN" sz="3300" b="1" dirty="0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300" b="1" dirty="0" err="1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अशक्य</a:t>
            </a:r>
            <a:endParaRPr lang="en-IN" sz="3300" b="1" dirty="0">
              <a:solidFill>
                <a:srgbClr val="0070C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300" b="1" dirty="0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4. </a:t>
            </a:r>
            <a:r>
              <a:rPr lang="en-IN" sz="3300" b="1" dirty="0" err="1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संशोधकाची</a:t>
            </a:r>
            <a:r>
              <a:rPr lang="en-IN" sz="3300" b="1" dirty="0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300" b="1" dirty="0" err="1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तटस्थता</a:t>
            </a:r>
            <a:r>
              <a:rPr lang="en-IN" sz="3300" b="1" dirty="0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300" b="1" dirty="0" err="1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हे</a:t>
            </a:r>
            <a:r>
              <a:rPr lang="en-IN" sz="3300" b="1" dirty="0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300" b="1" dirty="0" err="1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स्वप्नरंजन</a:t>
            </a:r>
            <a:endParaRPr lang="en-IN" sz="3300" b="1" dirty="0">
              <a:solidFill>
                <a:srgbClr val="0070C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300" b="1" dirty="0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5. </a:t>
            </a:r>
            <a:r>
              <a:rPr lang="en-IN" sz="3300" b="1" dirty="0" err="1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व्यावहारिक</a:t>
            </a:r>
            <a:r>
              <a:rPr lang="en-IN" sz="3300" b="1" dirty="0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300" b="1" dirty="0" err="1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समस्या</a:t>
            </a:r>
            <a:endParaRPr lang="en-IN" sz="3300" b="1" dirty="0">
              <a:solidFill>
                <a:srgbClr val="0070C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300" b="1" dirty="0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6. </a:t>
            </a:r>
            <a:r>
              <a:rPr lang="en-IN" sz="3300" b="1" dirty="0" err="1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खर्चिक</a:t>
            </a:r>
            <a:r>
              <a:rPr lang="en-IN" sz="3300" b="1" dirty="0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 </a:t>
            </a:r>
            <a:r>
              <a:rPr lang="en-IN" sz="3300" b="1" dirty="0" err="1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पद्धत</a:t>
            </a:r>
            <a:endParaRPr lang="en-IN" sz="3300" b="1" dirty="0">
              <a:solidFill>
                <a:srgbClr val="0070C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300" b="1" dirty="0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7. </a:t>
            </a:r>
            <a:r>
              <a:rPr lang="en-IN" sz="3300" b="1" dirty="0" err="1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मूलभूत</a:t>
            </a:r>
            <a:r>
              <a:rPr lang="en-IN" sz="3300" b="1" dirty="0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300" b="1" dirty="0" err="1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प्रश्न</a:t>
            </a:r>
            <a:r>
              <a:rPr lang="en-IN" sz="3300" b="1" dirty="0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300" b="1" dirty="0" err="1">
                <a:solidFill>
                  <a:srgbClr val="0070C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दुर्लक्षित</a:t>
            </a:r>
            <a:endParaRPr lang="en-IN" sz="3300" b="1" dirty="0">
              <a:solidFill>
                <a:srgbClr val="0070C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IN" sz="3300" b="1" dirty="0">
              <a:solidFill>
                <a:schemeClr val="accent3">
                  <a:lumMod val="50000"/>
                </a:schemeClr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038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5322B-48AA-5E56-13B5-F13CE6FDF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86603"/>
            <a:ext cx="10058400" cy="109493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1.2- </a:t>
            </a:r>
            <a:r>
              <a:rPr lang="en-IN" sz="4000" b="1" dirty="0" err="1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व्यवस्था</a:t>
            </a:r>
            <a:r>
              <a:rPr lang="en-IN" sz="4000" b="1" dirty="0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4000" b="1" dirty="0" err="1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दृष्टिकोन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</a:br>
            <a:endParaRPr lang="en-IN" sz="40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762E4-0936-A15B-8107-C3F26B562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017" y="1381539"/>
            <a:ext cx="11251096" cy="4701208"/>
          </a:xfrm>
        </p:spPr>
        <p:txBody>
          <a:bodyPr>
            <a:normAutofit/>
          </a:bodyPr>
          <a:lstStyle/>
          <a:p>
            <a:pPr marL="0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1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. </a:t>
            </a:r>
            <a:r>
              <a:rPr lang="en-IN" sz="3600" b="1" dirty="0" err="1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रॉबर्ट</a:t>
            </a:r>
            <a:r>
              <a:rPr lang="en-IN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डहाण</a:t>
            </a:r>
            <a:r>
              <a:rPr lang="en-IN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च्या</a:t>
            </a:r>
            <a:r>
              <a:rPr lang="en-IN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मते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,  " </a:t>
            </a:r>
            <a:r>
              <a:rPr lang="en-IN" sz="3600" b="1" dirty="0" err="1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राजकीय</a:t>
            </a:r>
            <a:r>
              <a:rPr lang="en-IN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व्यवस्था</a:t>
            </a:r>
            <a:r>
              <a:rPr lang="en-IN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ही</a:t>
            </a:r>
            <a:r>
              <a:rPr lang="en-IN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मानवी</a:t>
            </a:r>
            <a:r>
              <a:rPr lang="en-IN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संबंधाची</a:t>
            </a:r>
            <a:r>
              <a:rPr lang="en-IN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अशी</a:t>
            </a:r>
            <a:r>
              <a:rPr lang="en-IN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स्थायी</a:t>
            </a:r>
            <a:r>
              <a:rPr lang="en-IN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व </a:t>
            </a:r>
            <a:r>
              <a:rPr lang="en-IN" sz="3600" b="1" dirty="0" err="1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अर्थपूर्ण</a:t>
            </a:r>
            <a:r>
              <a:rPr lang="en-IN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व्यवस्था</a:t>
            </a:r>
            <a:r>
              <a:rPr lang="en-IN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की</a:t>
            </a:r>
            <a:r>
              <a:rPr lang="en-IN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US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,</a:t>
            </a:r>
            <a:r>
              <a:rPr lang="en-IN" sz="3600" b="1" dirty="0" err="1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ज्या</a:t>
            </a:r>
            <a:r>
              <a:rPr lang="en-IN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अंतर्गत</a:t>
            </a:r>
            <a:r>
              <a:rPr lang="en-IN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सत्ता</a:t>
            </a:r>
            <a:r>
              <a:rPr lang="en-IN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शासन</a:t>
            </a:r>
            <a:r>
              <a:rPr lang="en-IN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आणि</a:t>
            </a:r>
            <a:r>
              <a:rPr lang="en-IN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अधिसत्‍ता</a:t>
            </a:r>
            <a:r>
              <a:rPr lang="en-IN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अंतर्भूत</a:t>
            </a:r>
            <a:r>
              <a:rPr lang="en-IN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असतात</a:t>
            </a:r>
            <a:r>
              <a:rPr lang="en-IN" sz="3600" b="1" dirty="0">
                <a:solidFill>
                  <a:schemeClr val="accent2">
                    <a:lumMod val="50000"/>
                  </a:schemeClr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"</a:t>
            </a:r>
          </a:p>
        </p:txBody>
      </p:sp>
    </p:spTree>
    <p:extLst>
      <p:ext uri="{BB962C8B-B14F-4D97-AF65-F5344CB8AC3E}">
        <p14:creationId xmlns:p14="http://schemas.microsoft.com/office/powerpoint/2010/main" val="2610444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EAB67-CB40-E151-0EA4-CFD9D3E93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86603"/>
            <a:ext cx="10058400" cy="702303"/>
          </a:xfrm>
        </p:spPr>
        <p:txBody>
          <a:bodyPr/>
          <a:lstStyle/>
          <a:p>
            <a:pPr algn="ctr"/>
            <a:r>
              <a:rPr lang="en-IN" sz="3600" b="1" dirty="0" err="1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राजकीय</a:t>
            </a:r>
            <a:r>
              <a:rPr lang="en-IN" sz="3600" b="1" dirty="0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व्यवस्थेची</a:t>
            </a:r>
            <a:r>
              <a:rPr lang="en-IN" sz="3600" b="1" dirty="0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वैशिष्ट्ये</a:t>
            </a:r>
            <a:endParaRPr lang="en-IN" sz="3600" b="1" dirty="0">
              <a:solidFill>
                <a:srgbClr val="C0000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4F25AA-2016-EB21-AC6A-D332F49A5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104" y="1351722"/>
            <a:ext cx="10519576" cy="4517372"/>
          </a:xfrm>
        </p:spPr>
        <p:txBody>
          <a:bodyPr/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solidFill>
                  <a:srgbClr val="00206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1. </a:t>
            </a:r>
            <a:r>
              <a:rPr lang="en-IN" sz="3600" b="1" dirty="0" err="1">
                <a:solidFill>
                  <a:srgbClr val="00206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सार्वत्रिक</a:t>
            </a:r>
            <a:r>
              <a:rPr lang="en-IN" sz="3600" b="1" dirty="0">
                <a:solidFill>
                  <a:srgbClr val="00206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rgbClr val="00206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स्वरूप</a:t>
            </a:r>
            <a:endParaRPr lang="en-IN" sz="3600" b="1" dirty="0">
              <a:solidFill>
                <a:srgbClr val="00206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solidFill>
                  <a:srgbClr val="00206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2. </a:t>
            </a:r>
            <a:r>
              <a:rPr lang="en-IN" sz="3600" b="1" dirty="0" err="1">
                <a:solidFill>
                  <a:srgbClr val="00206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राजकीय</a:t>
            </a:r>
            <a:r>
              <a:rPr lang="en-IN" sz="3600" b="1" dirty="0">
                <a:solidFill>
                  <a:srgbClr val="00206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rgbClr val="00206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संरचनेची</a:t>
            </a:r>
            <a:r>
              <a:rPr lang="en-IN" sz="3600" b="1" dirty="0">
                <a:solidFill>
                  <a:srgbClr val="00206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rgbClr val="00206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सार्वत्रिकता</a:t>
            </a:r>
            <a:endParaRPr lang="en-IN" sz="3600" b="1" dirty="0">
              <a:solidFill>
                <a:srgbClr val="00206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solidFill>
                  <a:srgbClr val="00206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3. </a:t>
            </a:r>
            <a:r>
              <a:rPr lang="en-IN" sz="3600" b="1" dirty="0" err="1">
                <a:solidFill>
                  <a:srgbClr val="00206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राजकीय</a:t>
            </a:r>
            <a:r>
              <a:rPr lang="en-IN" sz="3600" b="1" dirty="0">
                <a:solidFill>
                  <a:srgbClr val="00206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rgbClr val="00206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कार्यांचे</a:t>
            </a:r>
            <a:r>
              <a:rPr lang="en-IN" sz="3600" b="1" dirty="0">
                <a:solidFill>
                  <a:srgbClr val="00206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rgbClr val="00206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संमिश्रता</a:t>
            </a:r>
            <a:endParaRPr lang="en-IN" sz="3600" b="1" dirty="0">
              <a:solidFill>
                <a:srgbClr val="00206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solidFill>
                  <a:srgbClr val="00206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4. </a:t>
            </a:r>
            <a:r>
              <a:rPr lang="en-IN" sz="3600" b="1" dirty="0" err="1">
                <a:solidFill>
                  <a:srgbClr val="00206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बहुकार्यात्मकता</a:t>
            </a:r>
            <a:endParaRPr lang="en-IN" sz="3100" b="1" dirty="0">
              <a:solidFill>
                <a:srgbClr val="00206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534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57C29-11F7-5352-0C6C-BC46AF12E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702303"/>
          </a:xfrm>
        </p:spPr>
        <p:txBody>
          <a:bodyPr>
            <a:normAutofit/>
          </a:bodyPr>
          <a:lstStyle/>
          <a:p>
            <a:pPr algn="ctr"/>
            <a:r>
              <a:rPr lang="en-IN" sz="4000" b="1" dirty="0" err="1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व्यवस्था</a:t>
            </a:r>
            <a:r>
              <a:rPr lang="en-IN" sz="4000" b="1" dirty="0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4000" b="1" dirty="0" err="1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दृष्टिकोनाचे</a:t>
            </a:r>
            <a:r>
              <a:rPr lang="en-IN" sz="4000" b="1" dirty="0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4000" b="1" dirty="0" err="1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प्रमुख</a:t>
            </a:r>
            <a:r>
              <a:rPr lang="en-IN" sz="4000" b="1" dirty="0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4000" b="1" dirty="0" err="1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आधार</a:t>
            </a:r>
            <a:endParaRPr lang="en-IN" sz="4000" b="1" dirty="0">
              <a:solidFill>
                <a:srgbClr val="C0000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4DCA1-A7A5-E213-579B-757C4A496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347" y="1368656"/>
            <a:ext cx="11171582" cy="4574944"/>
          </a:xfrm>
        </p:spPr>
        <p:txBody>
          <a:bodyPr>
            <a:norm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1.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राजकीय</a:t>
            </a:r>
            <a:r>
              <a:rPr lang="en-IN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व्यवस्था</a:t>
            </a:r>
            <a:endParaRPr lang="en-IN" sz="3600" b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2.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पर्यावरण</a:t>
            </a:r>
            <a:endParaRPr lang="en-IN" sz="3600" b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3.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आदान</a:t>
            </a:r>
            <a:endParaRPr lang="en-IN" sz="3600" b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4.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प्रदान</a:t>
            </a:r>
            <a:endParaRPr lang="en-IN" sz="3600" b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5.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प्रत्यादान</a:t>
            </a:r>
            <a:endParaRPr lang="en-IN" sz="3300" b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06792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57C29-11F7-5352-0C6C-BC46AF12E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52031"/>
            <a:ext cx="10058400" cy="762369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1.3</a:t>
            </a:r>
            <a:r>
              <a:rPr lang="en-IN" sz="4000" b="1" dirty="0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4000" b="1" dirty="0" err="1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संरचनात्मक</a:t>
            </a:r>
            <a:r>
              <a:rPr lang="en-IN" sz="4000" b="1" dirty="0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4000" b="1" dirty="0" err="1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कार्यात्मक</a:t>
            </a:r>
            <a:r>
              <a:rPr lang="en-IN" sz="4000" b="1" dirty="0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 </a:t>
            </a:r>
            <a:r>
              <a:rPr lang="en-IN" sz="4000" b="1" dirty="0" err="1">
                <a:solidFill>
                  <a:srgbClr val="C00000"/>
                </a:solidFill>
                <a:latin typeface="Mangal" panose="02040503050203030202" pitchFamily="18" charset="0"/>
                <a:cs typeface="Mangal" panose="02040503050203030202" pitchFamily="18" charset="0"/>
              </a:rPr>
              <a:t>दृष्टिकोन</a:t>
            </a:r>
            <a:endParaRPr lang="en-IN" sz="4000" b="1" dirty="0">
              <a:solidFill>
                <a:srgbClr val="C00000"/>
              </a:solidFill>
              <a:latin typeface="Mangal" panose="02040503050203030202" pitchFamily="18" charset="0"/>
              <a:cs typeface="Mangal" panose="02040503050203030202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C4DCA1-A7A5-E213-579B-757C4A496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017" y="1073425"/>
            <a:ext cx="11280912" cy="5317435"/>
          </a:xfrm>
        </p:spPr>
        <p:txBody>
          <a:bodyPr>
            <a:normAutofit lnSpcReduction="10000"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-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मूलतत्वे</a:t>
            </a:r>
            <a:r>
              <a:rPr lang="en-IN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/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वैशिष्ट्ये</a:t>
            </a:r>
            <a:endParaRPr lang="en-IN" sz="3600" b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1.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संपूर्ण</a:t>
            </a:r>
            <a:r>
              <a:rPr lang="en-IN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राजकीय</a:t>
            </a:r>
            <a:r>
              <a:rPr lang="en-IN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व्यवस्थेवर</a:t>
            </a:r>
            <a:r>
              <a:rPr lang="en-IN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भर</a:t>
            </a:r>
            <a:endParaRPr lang="en-IN" sz="3600" b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2.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विशिष्ट</a:t>
            </a:r>
            <a:r>
              <a:rPr lang="en-IN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कार्याच्या</a:t>
            </a:r>
            <a:r>
              <a:rPr lang="en-IN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अटीचे</a:t>
            </a:r>
            <a:r>
              <a:rPr lang="en-IN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प्रतिपादन</a:t>
            </a:r>
            <a:endParaRPr lang="en-IN" sz="3600" b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3.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विभिन्न</a:t>
            </a:r>
            <a:r>
              <a:rPr lang="en-IN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संरचनेमध्ये</a:t>
            </a:r>
            <a:r>
              <a:rPr lang="en-IN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कार्यात्मक</a:t>
            </a:r>
            <a:r>
              <a:rPr lang="en-IN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निर्भरता</a:t>
            </a:r>
            <a:endParaRPr lang="en-IN" sz="3600" b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4.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संरचनात्मक</a:t>
            </a:r>
            <a:r>
              <a:rPr lang="en-IN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प्रतिष्ठापनेस</a:t>
            </a:r>
            <a:r>
              <a:rPr lang="en-IN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मान्यता</a:t>
            </a:r>
            <a:endParaRPr lang="en-IN" sz="3600" b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5.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कार्यक्षम</a:t>
            </a:r>
            <a:r>
              <a:rPr lang="en-IN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व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अकार्यक्षम</a:t>
            </a:r>
            <a:r>
              <a:rPr lang="en-IN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संरचनांना</a:t>
            </a:r>
            <a:r>
              <a:rPr lang="en-IN" sz="3600" b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3600" b="1" dirty="0" err="1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Mangal" panose="02040503050203030202" pitchFamily="18" charset="0"/>
              </a:rPr>
              <a:t>मान्यता</a:t>
            </a:r>
            <a:endParaRPr lang="en-IN" sz="3600" b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IN" sz="3300" b="1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09055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62</TotalTime>
  <Words>254</Words>
  <Application>Microsoft Office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Calibri Light</vt:lpstr>
      <vt:lpstr>Kruti Dev Display 480</vt:lpstr>
      <vt:lpstr>Mangal</vt:lpstr>
      <vt:lpstr>Retrospect</vt:lpstr>
      <vt:lpstr>प्रकरण -२ आधुनिक राजकीय विश्लेषणाचे अध्ययन दृष्टिकोन</vt:lpstr>
      <vt:lpstr>प्रस्तावना</vt:lpstr>
      <vt:lpstr>1.1 वर्तनवादी दृष्टिकोन </vt:lpstr>
      <vt:lpstr>PowerPoint Presentation</vt:lpstr>
      <vt:lpstr>वर्तनवादाचे दोष /मर्यादा /टीका</vt:lpstr>
      <vt:lpstr>1.2- व्यवस्था दृष्टिकोन </vt:lpstr>
      <vt:lpstr>राजकीय व्यवस्थेची वैशिष्ट्ये</vt:lpstr>
      <vt:lpstr>व्यवस्था दृष्टिकोनाचे प्रमुख आधार</vt:lpstr>
      <vt:lpstr>1.3 संरचनात्मक कार्यात्मक दृष्टिकोन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प्रकरण - १  आधुनिक राजकीय विश्लेषणाचा उदय</dc:title>
  <dc:creator>Gangadhar</dc:creator>
  <cp:lastModifiedBy>Gangadhar</cp:lastModifiedBy>
  <cp:revision>1</cp:revision>
  <dcterms:created xsi:type="dcterms:W3CDTF">2023-02-18T08:14:34Z</dcterms:created>
  <dcterms:modified xsi:type="dcterms:W3CDTF">2023-02-18T16:46:57Z</dcterms:modified>
</cp:coreProperties>
</file>