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2"/>
    <p:sldId id="267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25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181B0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181B0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181B0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07136" y="0"/>
            <a:ext cx="11485245" cy="6858000"/>
          </a:xfrm>
          <a:custGeom>
            <a:avLst/>
            <a:gdLst/>
            <a:ahLst/>
            <a:cxnLst/>
            <a:rect l="l" t="t" r="r" b="b"/>
            <a:pathLst>
              <a:path w="11485245" h="6858000">
                <a:moveTo>
                  <a:pt x="0" y="6858000"/>
                </a:moveTo>
                <a:lnTo>
                  <a:pt x="11484864" y="6858000"/>
                </a:lnTo>
                <a:lnTo>
                  <a:pt x="1148486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C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478790" cy="6858000"/>
          </a:xfrm>
          <a:custGeom>
            <a:avLst/>
            <a:gdLst/>
            <a:ahLst/>
            <a:cxnLst/>
            <a:rect l="l" t="t" r="r" b="b"/>
            <a:pathLst>
              <a:path w="478790" h="6858000">
                <a:moveTo>
                  <a:pt x="0" y="6858000"/>
                </a:moveTo>
                <a:lnTo>
                  <a:pt x="478536" y="6858000"/>
                </a:lnTo>
                <a:lnTo>
                  <a:pt x="478536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C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78536" y="0"/>
            <a:ext cx="228600" cy="6858000"/>
          </a:xfrm>
          <a:custGeom>
            <a:avLst/>
            <a:gdLst/>
            <a:ahLst/>
            <a:cxnLst/>
            <a:rect l="l" t="t" r="r" b="b"/>
            <a:pathLst>
              <a:path w="228600" h="6858000">
                <a:moveTo>
                  <a:pt x="228600" y="0"/>
                </a:moveTo>
                <a:lnTo>
                  <a:pt x="0" y="0"/>
                </a:lnTo>
                <a:lnTo>
                  <a:pt x="0" y="6858000"/>
                </a:lnTo>
                <a:lnTo>
                  <a:pt x="228600" y="6858000"/>
                </a:lnTo>
                <a:lnTo>
                  <a:pt x="228600" y="0"/>
                </a:lnTo>
                <a:close/>
              </a:path>
            </a:pathLst>
          </a:custGeom>
          <a:solidFill>
            <a:srgbClr val="181B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91612" y="307035"/>
            <a:ext cx="6208775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181B0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63803" y="1483233"/>
            <a:ext cx="11021695" cy="4464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56FD8-AC37-40CC-82C4-02283786D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28601"/>
            <a:ext cx="8133587" cy="738664"/>
          </a:xfrm>
        </p:spPr>
        <p:txBody>
          <a:bodyPr/>
          <a:lstStyle/>
          <a:p>
            <a:r>
              <a:rPr lang="en-US" sz="48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Mercantile law</a:t>
            </a:r>
            <a:endParaRPr lang="en-IN" sz="4800" b="1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FE422-99AB-42E3-B74A-3D7B653E6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3200400"/>
            <a:ext cx="10818698" cy="2769989"/>
          </a:xfrm>
        </p:spPr>
        <p:txBody>
          <a:bodyPr/>
          <a:lstStyle/>
          <a:p>
            <a:r>
              <a:rPr lang="en-US" sz="6000" b="1" dirty="0"/>
              <a:t>Dr Shubhangee L Diwe</a:t>
            </a:r>
          </a:p>
          <a:p>
            <a:r>
              <a:rPr lang="en-US" sz="6000" b="1" dirty="0"/>
              <a:t>Dept of Commerce </a:t>
            </a:r>
          </a:p>
          <a:p>
            <a:r>
              <a:rPr lang="en-US" sz="6000" b="1" dirty="0" err="1"/>
              <a:t>Baliram</a:t>
            </a:r>
            <a:r>
              <a:rPr lang="en-US" sz="6000" b="1" dirty="0"/>
              <a:t> </a:t>
            </a:r>
            <a:r>
              <a:rPr lang="en-US" sz="6000" b="1" dirty="0" err="1"/>
              <a:t>patil</a:t>
            </a:r>
            <a:r>
              <a:rPr lang="en-US" sz="6000" b="1" dirty="0"/>
              <a:t> college </a:t>
            </a:r>
            <a:r>
              <a:rPr lang="en-US" sz="6000" b="1" dirty="0" err="1"/>
              <a:t>Kinwat</a:t>
            </a:r>
            <a:endParaRPr lang="en-IN" sz="6000" b="1" dirty="0"/>
          </a:p>
        </p:txBody>
      </p:sp>
    </p:spTree>
    <p:extLst>
      <p:ext uri="{BB962C8B-B14F-4D97-AF65-F5344CB8AC3E}">
        <p14:creationId xmlns:p14="http://schemas.microsoft.com/office/powerpoint/2010/main" val="371536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7400" y="457200"/>
            <a:ext cx="830580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9385">
              <a:lnSpc>
                <a:spcPct val="100000"/>
              </a:lnSpc>
              <a:spcBef>
                <a:spcPts val="105"/>
              </a:spcBef>
            </a:pPr>
            <a:r>
              <a:rPr lang="en-US" b="1" u="sng" spc="-7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</a:rPr>
              <a:t>SALE Vs AGREEMENT TO SELL</a:t>
            </a:r>
            <a:endParaRPr b="1" u="sng" spc="-7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00"/>
              </a:highlight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11288" y="1660270"/>
          <a:ext cx="11002643" cy="40558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36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7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983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35837">
                <a:tc>
                  <a:txBody>
                    <a:bodyPr/>
                    <a:lstStyle/>
                    <a:p>
                      <a:pPr marL="91440" marR="66738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65" dirty="0">
                          <a:latin typeface="Trebuchet MS"/>
                          <a:cs typeface="Trebuchet MS"/>
                        </a:rPr>
                        <a:t>BASIS </a:t>
                      </a:r>
                      <a:r>
                        <a:rPr sz="2400" spc="-30" dirty="0">
                          <a:latin typeface="Trebuchet MS"/>
                          <a:cs typeface="Trebuchet MS"/>
                        </a:rPr>
                        <a:t>FOR  </a:t>
                      </a:r>
                      <a:r>
                        <a:rPr sz="2400" spc="10" dirty="0">
                          <a:latin typeface="Trebuchet MS"/>
                          <a:cs typeface="Trebuchet MS"/>
                        </a:rPr>
                        <a:t>C</a:t>
                      </a:r>
                      <a:r>
                        <a:rPr sz="2400" spc="5" dirty="0">
                          <a:latin typeface="Trebuchet MS"/>
                          <a:cs typeface="Trebuchet MS"/>
                        </a:rPr>
                        <a:t>OM</a:t>
                      </a:r>
                      <a:r>
                        <a:rPr sz="2400" spc="-95" dirty="0">
                          <a:latin typeface="Trebuchet MS"/>
                          <a:cs typeface="Trebuchet MS"/>
                        </a:rPr>
                        <a:t>P</a:t>
                      </a:r>
                      <a:r>
                        <a:rPr sz="2400" dirty="0">
                          <a:latin typeface="Trebuchet MS"/>
                          <a:cs typeface="Trebuchet MS"/>
                        </a:rPr>
                        <a:t>ARI</a:t>
                      </a:r>
                      <a:r>
                        <a:rPr sz="2400" spc="-10" dirty="0">
                          <a:latin typeface="Trebuchet MS"/>
                          <a:cs typeface="Trebuchet MS"/>
                        </a:rPr>
                        <a:t>S</a:t>
                      </a:r>
                      <a:r>
                        <a:rPr sz="2400" dirty="0">
                          <a:latin typeface="Trebuchet MS"/>
                          <a:cs typeface="Trebuchet MS"/>
                        </a:rPr>
                        <a:t>ON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18393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20" dirty="0">
                          <a:latin typeface="Trebuchet MS"/>
                          <a:cs typeface="Trebuchet MS"/>
                        </a:rPr>
                        <a:t>SALE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18393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AGREEMENT </a:t>
                      </a:r>
                      <a:r>
                        <a:rPr sz="2400" spc="-200" dirty="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2400" spc="-3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20" dirty="0">
                          <a:latin typeface="Trebuchet MS"/>
                          <a:cs typeface="Trebuchet MS"/>
                        </a:rPr>
                        <a:t>SALE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183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4479">
                <a:tc>
                  <a:txBody>
                    <a:bodyPr/>
                    <a:lstStyle/>
                    <a:p>
                      <a:pPr marL="91440" marR="14541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204" dirty="0">
                          <a:latin typeface="Trebuchet MS"/>
                          <a:cs typeface="Trebuchet MS"/>
                        </a:rPr>
                        <a:t>7. </a:t>
                      </a:r>
                      <a:r>
                        <a:rPr sz="2400" spc="-20" dirty="0">
                          <a:latin typeface="Trebuchet MS"/>
                          <a:cs typeface="Trebuchet MS"/>
                        </a:rPr>
                        <a:t>Consequences 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of </a:t>
                      </a:r>
                      <a:r>
                        <a:rPr sz="2400" spc="-25" dirty="0">
                          <a:latin typeface="Trebuchet MS"/>
                          <a:cs typeface="Trebuchet MS"/>
                        </a:rPr>
                        <a:t>subsequent  </a:t>
                      </a:r>
                      <a:r>
                        <a:rPr sz="2400" spc="20" dirty="0">
                          <a:latin typeface="Trebuchet MS"/>
                          <a:cs typeface="Trebuchet MS"/>
                        </a:rPr>
                        <a:t>loss </a:t>
                      </a:r>
                      <a:r>
                        <a:rPr sz="2400" spc="-95" dirty="0">
                          <a:latin typeface="Trebuchet MS"/>
                          <a:cs typeface="Trebuchet MS"/>
                        </a:rPr>
                        <a:t>or </a:t>
                      </a:r>
                      <a:r>
                        <a:rPr sz="2400" spc="-30" dirty="0">
                          <a:latin typeface="Trebuchet MS"/>
                          <a:cs typeface="Trebuchet MS"/>
                        </a:rPr>
                        <a:t>damage</a:t>
                      </a:r>
                      <a:r>
                        <a:rPr sz="2400" spc="-3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145" dirty="0">
                          <a:latin typeface="Trebuchet MS"/>
                          <a:cs typeface="Trebuchet MS"/>
                        </a:rPr>
                        <a:t>to  </a:t>
                      </a:r>
                      <a:r>
                        <a:rPr sz="2400" spc="-100" dirty="0">
                          <a:latin typeface="Trebuchet MS"/>
                          <a:cs typeface="Trebuchet MS"/>
                        </a:rPr>
                        <a:t>the</a:t>
                      </a:r>
                      <a:r>
                        <a:rPr sz="2400" spc="-1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10" dirty="0">
                          <a:latin typeface="Trebuchet MS"/>
                          <a:cs typeface="Trebuchet MS"/>
                        </a:rPr>
                        <a:t>goods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9ECE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65" dirty="0">
                          <a:latin typeface="Trebuchet MS"/>
                          <a:cs typeface="Trebuchet MS"/>
                        </a:rPr>
                        <a:t>Responsibility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of</a:t>
                      </a:r>
                      <a:r>
                        <a:rPr sz="2400" spc="-1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100" dirty="0">
                          <a:latin typeface="Trebuchet MS"/>
                          <a:cs typeface="Trebuchet MS"/>
                        </a:rPr>
                        <a:t>buyer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9ECE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65" dirty="0">
                          <a:latin typeface="Trebuchet MS"/>
                          <a:cs typeface="Trebuchet MS"/>
                        </a:rPr>
                        <a:t>Responsibility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of</a:t>
                      </a:r>
                      <a:r>
                        <a:rPr sz="2400" spc="-1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75" dirty="0">
                          <a:latin typeface="Trebuchet MS"/>
                          <a:cs typeface="Trebuchet MS"/>
                        </a:rPr>
                        <a:t>seller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9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549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70" dirty="0">
                          <a:latin typeface="Trebuchet MS"/>
                          <a:cs typeface="Trebuchet MS"/>
                        </a:rPr>
                        <a:t>8.</a:t>
                      </a:r>
                      <a:r>
                        <a:rPr sz="2400" spc="-13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190" dirty="0">
                          <a:latin typeface="Trebuchet MS"/>
                          <a:cs typeface="Trebuchet MS"/>
                        </a:rPr>
                        <a:t>Tax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50" dirty="0">
                          <a:latin typeface="Trebuchet MS"/>
                          <a:cs typeface="Trebuchet MS"/>
                        </a:rPr>
                        <a:t>GST </a:t>
                      </a:r>
                      <a:r>
                        <a:rPr sz="2400" dirty="0">
                          <a:latin typeface="Trebuchet MS"/>
                          <a:cs typeface="Trebuchet MS"/>
                        </a:rPr>
                        <a:t>is </a:t>
                      </a:r>
                      <a:r>
                        <a:rPr sz="2400" spc="-55" dirty="0">
                          <a:latin typeface="Trebuchet MS"/>
                          <a:cs typeface="Trebuchet MS"/>
                        </a:rPr>
                        <a:t>charged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at </a:t>
                      </a:r>
                      <a:r>
                        <a:rPr sz="2400" spc="-95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2400" spc="-114" dirty="0">
                          <a:latin typeface="Trebuchet MS"/>
                          <a:cs typeface="Trebuchet MS"/>
                        </a:rPr>
                        <a:t>time</a:t>
                      </a:r>
                      <a:r>
                        <a:rPr sz="2400" spc="-49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of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400" spc="-70" dirty="0">
                          <a:latin typeface="Trebuchet MS"/>
                          <a:cs typeface="Trebuchet MS"/>
                        </a:rPr>
                        <a:t>sale.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dirty="0">
                          <a:latin typeface="Trebuchet MS"/>
                          <a:cs typeface="Trebuchet MS"/>
                        </a:rPr>
                        <a:t>No </a:t>
                      </a:r>
                      <a:r>
                        <a:rPr sz="2400" spc="-130" dirty="0">
                          <a:latin typeface="Trebuchet MS"/>
                          <a:cs typeface="Trebuchet MS"/>
                        </a:rPr>
                        <a:t>tax </a:t>
                      </a:r>
                      <a:r>
                        <a:rPr sz="2400" dirty="0">
                          <a:latin typeface="Trebuchet MS"/>
                          <a:cs typeface="Trebuchet MS"/>
                        </a:rPr>
                        <a:t>is</a:t>
                      </a:r>
                      <a:r>
                        <a:rPr sz="2400" spc="-2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130" dirty="0">
                          <a:latin typeface="Trebuchet MS"/>
                          <a:cs typeface="Trebuchet MS"/>
                        </a:rPr>
                        <a:t>levied.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3200" y="380999"/>
            <a:ext cx="6457187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9385">
              <a:lnSpc>
                <a:spcPct val="100000"/>
              </a:lnSpc>
              <a:spcBef>
                <a:spcPts val="105"/>
              </a:spcBef>
            </a:pPr>
            <a:r>
              <a:rPr b="1" u="sng" spc="5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</a:rPr>
              <a:t>Sale </a:t>
            </a:r>
            <a:r>
              <a:rPr b="1" u="sng" spc="2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</a:rPr>
              <a:t>Vs </a:t>
            </a:r>
            <a:r>
              <a:rPr b="1" u="sng" spc="-145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</a:rPr>
              <a:t>Agreement </a:t>
            </a:r>
            <a:r>
              <a:rPr b="1" u="sng" spc="-265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</a:rPr>
              <a:t>to</a:t>
            </a:r>
            <a:r>
              <a:rPr b="1" u="sng" spc="-955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</a:rPr>
              <a:t> </a:t>
            </a:r>
            <a:r>
              <a:rPr b="1" u="sng" spc="-7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</a:rPr>
              <a:t>Sell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63803" y="1483233"/>
          <a:ext cx="11002643" cy="44511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36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7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983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65427">
                <a:tc>
                  <a:txBody>
                    <a:bodyPr/>
                    <a:lstStyle/>
                    <a:p>
                      <a:pPr marL="91440" marR="66738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65" dirty="0">
                          <a:latin typeface="Trebuchet MS"/>
                          <a:cs typeface="Trebuchet MS"/>
                        </a:rPr>
                        <a:t>BASIS </a:t>
                      </a:r>
                      <a:r>
                        <a:rPr sz="2400" spc="-30" dirty="0">
                          <a:latin typeface="Trebuchet MS"/>
                          <a:cs typeface="Trebuchet MS"/>
                        </a:rPr>
                        <a:t>FOR  </a:t>
                      </a:r>
                      <a:r>
                        <a:rPr sz="2400" spc="10" dirty="0">
                          <a:latin typeface="Trebuchet MS"/>
                          <a:cs typeface="Trebuchet MS"/>
                        </a:rPr>
                        <a:t>C</a:t>
                      </a:r>
                      <a:r>
                        <a:rPr sz="2400" spc="5" dirty="0">
                          <a:latin typeface="Trebuchet MS"/>
                          <a:cs typeface="Trebuchet MS"/>
                        </a:rPr>
                        <a:t>OM</a:t>
                      </a:r>
                      <a:r>
                        <a:rPr sz="2400" spc="-95" dirty="0">
                          <a:latin typeface="Trebuchet MS"/>
                          <a:cs typeface="Trebuchet MS"/>
                        </a:rPr>
                        <a:t>P</a:t>
                      </a:r>
                      <a:r>
                        <a:rPr sz="2400" dirty="0">
                          <a:latin typeface="Trebuchet MS"/>
                          <a:cs typeface="Trebuchet MS"/>
                        </a:rPr>
                        <a:t>ARI</a:t>
                      </a:r>
                      <a:r>
                        <a:rPr sz="2400" spc="-10" dirty="0">
                          <a:latin typeface="Trebuchet MS"/>
                          <a:cs typeface="Trebuchet MS"/>
                        </a:rPr>
                        <a:t>S</a:t>
                      </a:r>
                      <a:r>
                        <a:rPr sz="2400" dirty="0">
                          <a:latin typeface="Trebuchet MS"/>
                          <a:cs typeface="Trebuchet MS"/>
                        </a:rPr>
                        <a:t>ON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18393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20" dirty="0">
                          <a:latin typeface="Trebuchet MS"/>
                          <a:cs typeface="Trebuchet MS"/>
                        </a:rPr>
                        <a:t>SALE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18393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AGREEMENT </a:t>
                      </a:r>
                      <a:r>
                        <a:rPr sz="2400" spc="-200" dirty="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2400" spc="-3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20" dirty="0">
                          <a:latin typeface="Trebuchet MS"/>
                          <a:cs typeface="Trebuchet MS"/>
                        </a:rPr>
                        <a:t>SALE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183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0239">
                <a:tc>
                  <a:txBody>
                    <a:bodyPr/>
                    <a:lstStyle/>
                    <a:p>
                      <a:pPr marL="91440" marR="198120" algn="just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70" dirty="0">
                          <a:latin typeface="Trebuchet MS"/>
                          <a:cs typeface="Trebuchet MS"/>
                        </a:rPr>
                        <a:t>9. </a:t>
                      </a:r>
                      <a:r>
                        <a:rPr sz="2400" spc="-45" dirty="0">
                          <a:latin typeface="Trebuchet MS"/>
                          <a:cs typeface="Trebuchet MS"/>
                        </a:rPr>
                        <a:t>Suit </a:t>
                      </a:r>
                      <a:r>
                        <a:rPr sz="2400" spc="-140" dirty="0">
                          <a:latin typeface="Trebuchet MS"/>
                          <a:cs typeface="Trebuchet MS"/>
                        </a:rPr>
                        <a:t>for </a:t>
                      </a:r>
                      <a:r>
                        <a:rPr sz="2400" spc="-60" dirty="0">
                          <a:latin typeface="Trebuchet MS"/>
                          <a:cs typeface="Trebuchet MS"/>
                        </a:rPr>
                        <a:t>breach 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of </a:t>
                      </a:r>
                      <a:r>
                        <a:rPr sz="2400" spc="-95" dirty="0">
                          <a:latin typeface="Trebuchet MS"/>
                          <a:cs typeface="Trebuchet MS"/>
                        </a:rPr>
                        <a:t>contract </a:t>
                      </a:r>
                      <a:r>
                        <a:rPr sz="2400" spc="-140" dirty="0">
                          <a:latin typeface="Trebuchet MS"/>
                          <a:cs typeface="Trebuchet MS"/>
                        </a:rPr>
                        <a:t>by</a:t>
                      </a:r>
                      <a:r>
                        <a:rPr sz="2400" spc="-2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95" dirty="0">
                          <a:latin typeface="Trebuchet MS"/>
                          <a:cs typeface="Trebuchet MS"/>
                        </a:rPr>
                        <a:t>the  </a:t>
                      </a:r>
                      <a:r>
                        <a:rPr sz="2400" spc="-75" dirty="0">
                          <a:latin typeface="Trebuchet MS"/>
                          <a:cs typeface="Trebuchet MS"/>
                        </a:rPr>
                        <a:t>seller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9ECEE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7653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105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2400" spc="-100" dirty="0">
                          <a:latin typeface="Trebuchet MS"/>
                          <a:cs typeface="Trebuchet MS"/>
                        </a:rPr>
                        <a:t>buyer </a:t>
                      </a:r>
                      <a:r>
                        <a:rPr sz="2400" spc="-25" dirty="0">
                          <a:latin typeface="Trebuchet MS"/>
                          <a:cs typeface="Trebuchet MS"/>
                        </a:rPr>
                        <a:t>can </a:t>
                      </a:r>
                      <a:r>
                        <a:rPr sz="2400" spc="-80" dirty="0">
                          <a:latin typeface="Trebuchet MS"/>
                          <a:cs typeface="Trebuchet MS"/>
                        </a:rPr>
                        <a:t>claim  </a:t>
                      </a:r>
                      <a:r>
                        <a:rPr sz="2400" spc="-5" dirty="0">
                          <a:latin typeface="Trebuchet MS"/>
                          <a:cs typeface="Trebuchet MS"/>
                        </a:rPr>
                        <a:t>damages </a:t>
                      </a:r>
                      <a:r>
                        <a:rPr sz="2400" spc="-110" dirty="0">
                          <a:latin typeface="Trebuchet MS"/>
                          <a:cs typeface="Trebuchet MS"/>
                        </a:rPr>
                        <a:t>from </a:t>
                      </a:r>
                      <a:r>
                        <a:rPr sz="2400" spc="-95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2400" spc="-75" dirty="0">
                          <a:latin typeface="Trebuchet MS"/>
                          <a:cs typeface="Trebuchet MS"/>
                        </a:rPr>
                        <a:t>seller</a:t>
                      </a:r>
                      <a:r>
                        <a:rPr sz="2400" spc="-3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15" dirty="0">
                          <a:latin typeface="Trebuchet MS"/>
                          <a:cs typeface="Trebuchet MS"/>
                        </a:rPr>
                        <a:t>and 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proprietary </a:t>
                      </a:r>
                      <a:r>
                        <a:rPr sz="2400" spc="-90" dirty="0">
                          <a:latin typeface="Trebuchet MS"/>
                          <a:cs typeface="Trebuchet MS"/>
                        </a:rPr>
                        <a:t>remedy </a:t>
                      </a:r>
                      <a:r>
                        <a:rPr sz="2400" spc="-110" dirty="0">
                          <a:latin typeface="Trebuchet MS"/>
                          <a:cs typeface="Trebuchet MS"/>
                        </a:rPr>
                        <a:t>from </a:t>
                      </a:r>
                      <a:r>
                        <a:rPr sz="2400" spc="-100" dirty="0">
                          <a:latin typeface="Trebuchet MS"/>
                          <a:cs typeface="Trebuchet MS"/>
                        </a:rPr>
                        <a:t>the 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party </a:t>
                      </a:r>
                      <a:r>
                        <a:rPr sz="2400" spc="-145" dirty="0">
                          <a:latin typeface="Trebuchet MS"/>
                          <a:cs typeface="Trebuchet MS"/>
                        </a:rPr>
                        <a:t>to </a:t>
                      </a:r>
                      <a:r>
                        <a:rPr sz="2400" spc="-80" dirty="0">
                          <a:latin typeface="Trebuchet MS"/>
                          <a:cs typeface="Trebuchet MS"/>
                        </a:rPr>
                        <a:t>whom </a:t>
                      </a:r>
                      <a:r>
                        <a:rPr sz="2400" spc="-100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2400" spc="-10" dirty="0">
                          <a:latin typeface="Trebuchet MS"/>
                          <a:cs typeface="Trebuchet MS"/>
                        </a:rPr>
                        <a:t>goods </a:t>
                      </a:r>
                      <a:r>
                        <a:rPr sz="2400" spc="-65" dirty="0">
                          <a:latin typeface="Trebuchet MS"/>
                          <a:cs typeface="Trebuchet MS"/>
                        </a:rPr>
                        <a:t>are  </a:t>
                      </a:r>
                      <a:r>
                        <a:rPr sz="2400" spc="-80" dirty="0">
                          <a:latin typeface="Trebuchet MS"/>
                          <a:cs typeface="Trebuchet MS"/>
                        </a:rPr>
                        <a:t>sold.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9ECE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48768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75" dirty="0">
                          <a:latin typeface="Trebuchet MS"/>
                          <a:cs typeface="Trebuchet MS"/>
                        </a:rPr>
                        <a:t>Here </a:t>
                      </a:r>
                      <a:r>
                        <a:rPr sz="2400" spc="-100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buyer </a:t>
                      </a:r>
                      <a:r>
                        <a:rPr sz="2400" spc="40" dirty="0">
                          <a:latin typeface="Trebuchet MS"/>
                          <a:cs typeface="Trebuchet MS"/>
                        </a:rPr>
                        <a:t>has </a:t>
                      </a:r>
                      <a:r>
                        <a:rPr sz="2400" spc="-100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2400" spc="-110" dirty="0">
                          <a:latin typeface="Trebuchet MS"/>
                          <a:cs typeface="Trebuchet MS"/>
                        </a:rPr>
                        <a:t>right</a:t>
                      </a:r>
                      <a:r>
                        <a:rPr sz="2400" spc="-44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145" dirty="0">
                          <a:latin typeface="Trebuchet MS"/>
                          <a:cs typeface="Trebuchet MS"/>
                        </a:rPr>
                        <a:t>to  </a:t>
                      </a:r>
                      <a:r>
                        <a:rPr sz="2400" spc="-80" dirty="0">
                          <a:latin typeface="Trebuchet MS"/>
                          <a:cs typeface="Trebuchet MS"/>
                        </a:rPr>
                        <a:t>claim </a:t>
                      </a:r>
                      <a:r>
                        <a:rPr sz="2400" spc="-5" dirty="0">
                          <a:latin typeface="Trebuchet MS"/>
                          <a:cs typeface="Trebuchet MS"/>
                        </a:rPr>
                        <a:t>damages</a:t>
                      </a:r>
                      <a:r>
                        <a:rPr sz="2400" spc="-2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160" dirty="0">
                          <a:latin typeface="Trebuchet MS"/>
                          <a:cs typeface="Trebuchet MS"/>
                        </a:rPr>
                        <a:t>only.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9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5466">
                <a:tc>
                  <a:txBody>
                    <a:bodyPr/>
                    <a:lstStyle/>
                    <a:p>
                      <a:pPr marL="91440" marR="7766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25" dirty="0">
                          <a:latin typeface="Trebuchet MS"/>
                          <a:cs typeface="Trebuchet MS"/>
                        </a:rPr>
                        <a:t>10. </a:t>
                      </a:r>
                      <a:r>
                        <a:rPr sz="2400" spc="-65" dirty="0">
                          <a:latin typeface="Trebuchet MS"/>
                          <a:cs typeface="Trebuchet MS"/>
                        </a:rPr>
                        <a:t>Right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of  </a:t>
                      </a:r>
                      <a:r>
                        <a:rPr sz="2400" spc="-50" dirty="0">
                          <a:latin typeface="Trebuchet MS"/>
                          <a:cs typeface="Trebuchet MS"/>
                        </a:rPr>
                        <a:t>unpaid</a:t>
                      </a:r>
                      <a:r>
                        <a:rPr sz="2400" spc="-19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75" dirty="0">
                          <a:latin typeface="Trebuchet MS"/>
                          <a:cs typeface="Trebuchet MS"/>
                        </a:rPr>
                        <a:t>seller</a:t>
                      </a:r>
                      <a:endParaRPr sz="2400" dirty="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65" dirty="0">
                          <a:latin typeface="Trebuchet MS"/>
                          <a:cs typeface="Trebuchet MS"/>
                        </a:rPr>
                        <a:t>Right </a:t>
                      </a:r>
                      <a:r>
                        <a:rPr sz="2400" spc="-145" dirty="0">
                          <a:latin typeface="Trebuchet MS"/>
                          <a:cs typeface="Trebuchet MS"/>
                        </a:rPr>
                        <a:t>to </a:t>
                      </a:r>
                      <a:r>
                        <a:rPr sz="2400" spc="20" dirty="0">
                          <a:latin typeface="Trebuchet MS"/>
                          <a:cs typeface="Trebuchet MS"/>
                        </a:rPr>
                        <a:t>sue </a:t>
                      </a:r>
                      <a:r>
                        <a:rPr sz="2400" spc="-140" dirty="0">
                          <a:latin typeface="Trebuchet MS"/>
                          <a:cs typeface="Trebuchet MS"/>
                        </a:rPr>
                        <a:t>for </a:t>
                      </a:r>
                      <a:r>
                        <a:rPr sz="2400" spc="-100" dirty="0">
                          <a:latin typeface="Trebuchet MS"/>
                          <a:cs typeface="Trebuchet MS"/>
                        </a:rPr>
                        <a:t>the</a:t>
                      </a:r>
                      <a:r>
                        <a:rPr sz="2400" spc="-3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130" dirty="0">
                          <a:latin typeface="Trebuchet MS"/>
                          <a:cs typeface="Trebuchet MS"/>
                        </a:rPr>
                        <a:t>price.</a:t>
                      </a:r>
                      <a:endParaRPr sz="2400" dirty="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65" dirty="0">
                          <a:latin typeface="Trebuchet MS"/>
                          <a:cs typeface="Trebuchet MS"/>
                        </a:rPr>
                        <a:t>Right </a:t>
                      </a:r>
                      <a:r>
                        <a:rPr sz="2400" spc="-145" dirty="0">
                          <a:latin typeface="Trebuchet MS"/>
                          <a:cs typeface="Trebuchet MS"/>
                        </a:rPr>
                        <a:t>to </a:t>
                      </a:r>
                      <a:r>
                        <a:rPr sz="2400" spc="20" dirty="0">
                          <a:latin typeface="Trebuchet MS"/>
                          <a:cs typeface="Trebuchet MS"/>
                        </a:rPr>
                        <a:t>sue </a:t>
                      </a:r>
                      <a:r>
                        <a:rPr sz="2400" spc="-140" dirty="0">
                          <a:latin typeface="Trebuchet MS"/>
                          <a:cs typeface="Trebuchet MS"/>
                        </a:rPr>
                        <a:t>for</a:t>
                      </a:r>
                      <a:r>
                        <a:rPr sz="2400" spc="-3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40" dirty="0">
                          <a:latin typeface="Trebuchet MS"/>
                          <a:cs typeface="Trebuchet MS"/>
                        </a:rPr>
                        <a:t>damages.</a:t>
                      </a:r>
                      <a:endParaRPr sz="2400" dirty="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74AC0-E033-466F-A70C-DA008A080A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2133600"/>
            <a:ext cx="9220200" cy="830997"/>
          </a:xfrm>
        </p:spPr>
        <p:txBody>
          <a:bodyPr/>
          <a:lstStyle/>
          <a:p>
            <a:r>
              <a:rPr lang="en-US" sz="54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SALE OF GOOD ACT -1930</a:t>
            </a:r>
            <a:endParaRPr lang="en-IN" sz="5400" b="1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CE8250-2E04-4FC9-A289-FD6110E80E61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2057400" y="3893404"/>
            <a:ext cx="8305800" cy="861774"/>
          </a:xfrm>
        </p:spPr>
        <p:txBody>
          <a:bodyPr/>
          <a:lstStyle/>
          <a:p>
            <a:endParaRPr lang="en-US" sz="2800" dirty="0"/>
          </a:p>
          <a:p>
            <a:endParaRPr lang="en-IN" sz="28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989969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34568" y="0"/>
            <a:ext cx="11457940" cy="6858000"/>
            <a:chOff x="734568" y="0"/>
            <a:chExt cx="11457940" cy="6858000"/>
          </a:xfrm>
        </p:grpSpPr>
        <p:sp>
          <p:nvSpPr>
            <p:cNvPr id="3" name="object 3"/>
            <p:cNvSpPr/>
            <p:nvPr/>
          </p:nvSpPr>
          <p:spPr>
            <a:xfrm>
              <a:off x="734568" y="0"/>
              <a:ext cx="7097268" cy="685799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831836" y="0"/>
              <a:ext cx="4360164" cy="685799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3200" y="304800"/>
            <a:ext cx="6226556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u="sng" spc="5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</a:rPr>
              <a:t>Sale </a:t>
            </a:r>
            <a:r>
              <a:rPr b="1" u="sng" spc="-185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</a:rPr>
              <a:t>of </a:t>
            </a:r>
            <a:r>
              <a:rPr b="1" u="sng" spc="-2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</a:rPr>
              <a:t>Goods </a:t>
            </a:r>
            <a:r>
              <a:rPr b="1" u="sng" spc="-325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</a:rPr>
              <a:t>Act,</a:t>
            </a:r>
            <a:r>
              <a:rPr b="1" u="sng" spc="-85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</a:rPr>
              <a:t> </a:t>
            </a:r>
            <a:r>
              <a:rPr b="1" u="sng" spc="26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</a:rPr>
              <a:t>1930</a:t>
            </a:r>
          </a:p>
        </p:txBody>
      </p:sp>
      <p:sp>
        <p:nvSpPr>
          <p:cNvPr id="3" name="object 3"/>
          <p:cNvSpPr/>
          <p:nvPr/>
        </p:nvSpPr>
        <p:spPr>
          <a:xfrm>
            <a:off x="1003553" y="1506474"/>
            <a:ext cx="10603992" cy="47167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119632" y="1666113"/>
            <a:ext cx="10571480" cy="44012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5" dirty="0">
                <a:latin typeface="Trebuchet MS"/>
                <a:cs typeface="Trebuchet MS"/>
              </a:rPr>
              <a:t>The</a:t>
            </a:r>
            <a:r>
              <a:rPr sz="2400" spc="-125" dirty="0">
                <a:latin typeface="Trebuchet MS"/>
                <a:cs typeface="Trebuchet MS"/>
              </a:rPr>
              <a:t> </a:t>
            </a:r>
            <a:r>
              <a:rPr sz="2400" spc="-5" dirty="0">
                <a:latin typeface="Trebuchet MS"/>
                <a:cs typeface="Trebuchet MS"/>
              </a:rPr>
              <a:t>Sale</a:t>
            </a:r>
            <a:r>
              <a:rPr sz="2400" spc="-125" dirty="0">
                <a:latin typeface="Trebuchet MS"/>
                <a:cs typeface="Trebuchet MS"/>
              </a:rPr>
              <a:t> </a:t>
            </a:r>
            <a:r>
              <a:rPr sz="2400" spc="-105" dirty="0">
                <a:latin typeface="Trebuchet MS"/>
                <a:cs typeface="Trebuchet MS"/>
              </a:rPr>
              <a:t>of</a:t>
            </a:r>
            <a:r>
              <a:rPr sz="2400" spc="-125" dirty="0">
                <a:latin typeface="Trebuchet MS"/>
                <a:cs typeface="Trebuchet MS"/>
              </a:rPr>
              <a:t> </a:t>
            </a:r>
            <a:r>
              <a:rPr sz="2400" spc="-15" dirty="0">
                <a:latin typeface="Trebuchet MS"/>
                <a:cs typeface="Trebuchet MS"/>
              </a:rPr>
              <a:t>Goods</a:t>
            </a:r>
            <a:r>
              <a:rPr sz="2400" spc="-135" dirty="0">
                <a:latin typeface="Trebuchet MS"/>
                <a:cs typeface="Trebuchet MS"/>
              </a:rPr>
              <a:t> </a:t>
            </a:r>
            <a:r>
              <a:rPr sz="2400" spc="-150" dirty="0">
                <a:latin typeface="Trebuchet MS"/>
                <a:cs typeface="Trebuchet MS"/>
              </a:rPr>
              <a:t>Act</a:t>
            </a:r>
            <a:r>
              <a:rPr sz="2400" spc="-114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is</a:t>
            </a:r>
            <a:r>
              <a:rPr sz="2400" spc="-130" dirty="0">
                <a:latin typeface="Trebuchet MS"/>
                <a:cs typeface="Trebuchet MS"/>
              </a:rPr>
              <a:t> </a:t>
            </a:r>
            <a:r>
              <a:rPr sz="2400" spc="5" dirty="0">
                <a:latin typeface="Trebuchet MS"/>
                <a:cs typeface="Trebuchet MS"/>
              </a:rPr>
              <a:t>a</a:t>
            </a:r>
            <a:r>
              <a:rPr sz="2400" spc="-125" dirty="0">
                <a:latin typeface="Trebuchet MS"/>
                <a:cs typeface="Trebuchet MS"/>
              </a:rPr>
              <a:t> </a:t>
            </a:r>
            <a:r>
              <a:rPr sz="2400" spc="-55" dirty="0">
                <a:latin typeface="Trebuchet MS"/>
                <a:cs typeface="Trebuchet MS"/>
              </a:rPr>
              <a:t>kind</a:t>
            </a:r>
            <a:r>
              <a:rPr sz="2400" spc="-125" dirty="0">
                <a:latin typeface="Trebuchet MS"/>
                <a:cs typeface="Trebuchet MS"/>
              </a:rPr>
              <a:t> </a:t>
            </a:r>
            <a:r>
              <a:rPr sz="2400" spc="-105" dirty="0">
                <a:latin typeface="Trebuchet MS"/>
                <a:cs typeface="Trebuchet MS"/>
              </a:rPr>
              <a:t>of</a:t>
            </a:r>
            <a:r>
              <a:rPr sz="2400" spc="-125" dirty="0">
                <a:latin typeface="Trebuchet MS"/>
                <a:cs typeface="Trebuchet MS"/>
              </a:rPr>
              <a:t> </a:t>
            </a:r>
            <a:r>
              <a:rPr sz="2400" spc="-45" dirty="0">
                <a:latin typeface="Trebuchet MS"/>
                <a:cs typeface="Trebuchet MS"/>
              </a:rPr>
              <a:t>Indian</a:t>
            </a:r>
            <a:r>
              <a:rPr sz="2400" spc="-125" dirty="0">
                <a:latin typeface="Trebuchet MS"/>
                <a:cs typeface="Trebuchet MS"/>
              </a:rPr>
              <a:t> </a:t>
            </a:r>
            <a:r>
              <a:rPr sz="2400" spc="-100" dirty="0">
                <a:latin typeface="Trebuchet MS"/>
                <a:cs typeface="Trebuchet MS"/>
              </a:rPr>
              <a:t>Contract</a:t>
            </a:r>
            <a:r>
              <a:rPr sz="2400" spc="-135" dirty="0">
                <a:latin typeface="Trebuchet MS"/>
                <a:cs typeface="Trebuchet MS"/>
              </a:rPr>
              <a:t> </a:t>
            </a:r>
            <a:r>
              <a:rPr sz="2400" spc="-185" dirty="0">
                <a:latin typeface="Trebuchet MS"/>
                <a:cs typeface="Trebuchet MS"/>
              </a:rPr>
              <a:t>Act.</a:t>
            </a:r>
            <a:endParaRPr sz="2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145" dirty="0">
                <a:latin typeface="Trebuchet MS"/>
                <a:cs typeface="Trebuchet MS"/>
              </a:rPr>
              <a:t>It </a:t>
            </a:r>
            <a:r>
              <a:rPr sz="2400" spc="-45" dirty="0">
                <a:latin typeface="Trebuchet MS"/>
                <a:cs typeface="Trebuchet MS"/>
              </a:rPr>
              <a:t>came </a:t>
            </a:r>
            <a:r>
              <a:rPr sz="2400" spc="-114" dirty="0">
                <a:latin typeface="Trebuchet MS"/>
                <a:cs typeface="Trebuchet MS"/>
              </a:rPr>
              <a:t>into </a:t>
            </a:r>
            <a:r>
              <a:rPr sz="2400" spc="-85" dirty="0">
                <a:latin typeface="Trebuchet MS"/>
                <a:cs typeface="Trebuchet MS"/>
              </a:rPr>
              <a:t>existence </a:t>
            </a:r>
            <a:r>
              <a:rPr sz="2400" spc="-30" dirty="0">
                <a:latin typeface="Trebuchet MS"/>
                <a:cs typeface="Trebuchet MS"/>
              </a:rPr>
              <a:t>on </a:t>
            </a:r>
            <a:r>
              <a:rPr sz="2400" spc="145" dirty="0">
                <a:latin typeface="Trebuchet MS"/>
                <a:cs typeface="Trebuchet MS"/>
              </a:rPr>
              <a:t>1</a:t>
            </a:r>
            <a:r>
              <a:rPr sz="2400" spc="-320" dirty="0">
                <a:latin typeface="Trebuchet MS"/>
                <a:cs typeface="Trebuchet MS"/>
              </a:rPr>
              <a:t> </a:t>
            </a:r>
            <a:r>
              <a:rPr sz="2400" spc="-155" dirty="0">
                <a:latin typeface="Trebuchet MS"/>
                <a:cs typeface="Trebuchet MS"/>
              </a:rPr>
              <a:t>July </a:t>
            </a:r>
            <a:r>
              <a:rPr sz="2400" spc="45" dirty="0">
                <a:latin typeface="Trebuchet MS"/>
                <a:cs typeface="Trebuchet MS"/>
              </a:rPr>
              <a:t>1930.</a:t>
            </a:r>
            <a:endParaRPr sz="2400" dirty="0">
              <a:latin typeface="Trebuchet MS"/>
              <a:cs typeface="Trebuchet MS"/>
            </a:endParaRPr>
          </a:p>
          <a:p>
            <a:pPr marL="12700">
              <a:lnSpc>
                <a:spcPts val="2665"/>
              </a:lnSpc>
              <a:spcBef>
                <a:spcPts val="2100"/>
              </a:spcBef>
            </a:pPr>
            <a:r>
              <a:rPr sz="2400" spc="-140" dirty="0">
                <a:latin typeface="Trebuchet MS"/>
                <a:cs typeface="Trebuchet MS"/>
              </a:rPr>
              <a:t>It</a:t>
            </a:r>
            <a:r>
              <a:rPr sz="2400" spc="-125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is</a:t>
            </a:r>
            <a:r>
              <a:rPr sz="2400" spc="-125" dirty="0">
                <a:latin typeface="Trebuchet MS"/>
                <a:cs typeface="Trebuchet MS"/>
              </a:rPr>
              <a:t> </a:t>
            </a:r>
            <a:r>
              <a:rPr sz="2400" spc="5" dirty="0">
                <a:latin typeface="Trebuchet MS"/>
                <a:cs typeface="Trebuchet MS"/>
              </a:rPr>
              <a:t>a</a:t>
            </a:r>
            <a:r>
              <a:rPr sz="2400" spc="-120" dirty="0">
                <a:latin typeface="Trebuchet MS"/>
                <a:cs typeface="Trebuchet MS"/>
              </a:rPr>
              <a:t> </a:t>
            </a:r>
            <a:r>
              <a:rPr sz="2400" spc="-100" dirty="0">
                <a:latin typeface="Trebuchet MS"/>
                <a:cs typeface="Trebuchet MS"/>
              </a:rPr>
              <a:t>contract</a:t>
            </a:r>
            <a:r>
              <a:rPr sz="2400" spc="-130" dirty="0">
                <a:latin typeface="Trebuchet MS"/>
                <a:cs typeface="Trebuchet MS"/>
              </a:rPr>
              <a:t> </a:t>
            </a:r>
            <a:r>
              <a:rPr sz="2400" spc="-114" dirty="0">
                <a:latin typeface="Trebuchet MS"/>
                <a:cs typeface="Trebuchet MS"/>
              </a:rPr>
              <a:t>whereby </a:t>
            </a:r>
            <a:r>
              <a:rPr sz="2400" spc="-95" dirty="0">
                <a:latin typeface="Trebuchet MS"/>
                <a:cs typeface="Trebuchet MS"/>
              </a:rPr>
              <a:t>the</a:t>
            </a:r>
            <a:r>
              <a:rPr sz="2400" spc="-135" dirty="0">
                <a:latin typeface="Trebuchet MS"/>
                <a:cs typeface="Trebuchet MS"/>
              </a:rPr>
              <a:t> </a:t>
            </a:r>
            <a:r>
              <a:rPr sz="2400" spc="-75" dirty="0">
                <a:latin typeface="Trebuchet MS"/>
                <a:cs typeface="Trebuchet MS"/>
              </a:rPr>
              <a:t>seller</a:t>
            </a:r>
            <a:r>
              <a:rPr sz="2400" spc="-125" dirty="0">
                <a:latin typeface="Trebuchet MS"/>
                <a:cs typeface="Trebuchet MS"/>
              </a:rPr>
              <a:t> </a:t>
            </a:r>
            <a:r>
              <a:rPr sz="2400" spc="-55" dirty="0">
                <a:latin typeface="Trebuchet MS"/>
                <a:cs typeface="Trebuchet MS"/>
              </a:rPr>
              <a:t>transfers</a:t>
            </a:r>
            <a:r>
              <a:rPr sz="2400" spc="-125" dirty="0">
                <a:latin typeface="Trebuchet MS"/>
                <a:cs typeface="Trebuchet MS"/>
              </a:rPr>
              <a:t> </a:t>
            </a:r>
            <a:r>
              <a:rPr sz="2400" spc="-95" dirty="0">
                <a:latin typeface="Trebuchet MS"/>
                <a:cs typeface="Trebuchet MS"/>
              </a:rPr>
              <a:t>or</a:t>
            </a:r>
            <a:r>
              <a:rPr sz="2400" spc="-130" dirty="0">
                <a:latin typeface="Trebuchet MS"/>
                <a:cs typeface="Trebuchet MS"/>
              </a:rPr>
              <a:t> </a:t>
            </a:r>
            <a:r>
              <a:rPr sz="2400" spc="-25" dirty="0">
                <a:latin typeface="Trebuchet MS"/>
                <a:cs typeface="Trebuchet MS"/>
              </a:rPr>
              <a:t>agrees</a:t>
            </a:r>
            <a:r>
              <a:rPr sz="2400" spc="-125" dirty="0">
                <a:latin typeface="Trebuchet MS"/>
                <a:cs typeface="Trebuchet MS"/>
              </a:rPr>
              <a:t> </a:t>
            </a:r>
            <a:r>
              <a:rPr sz="2400" spc="-145" dirty="0">
                <a:latin typeface="Trebuchet MS"/>
                <a:cs typeface="Trebuchet MS"/>
              </a:rPr>
              <a:t>to</a:t>
            </a:r>
            <a:r>
              <a:rPr sz="2400" spc="-120" dirty="0">
                <a:latin typeface="Trebuchet MS"/>
                <a:cs typeface="Trebuchet MS"/>
              </a:rPr>
              <a:t> </a:t>
            </a:r>
            <a:r>
              <a:rPr sz="2400" spc="-85" dirty="0">
                <a:latin typeface="Trebuchet MS"/>
                <a:cs typeface="Trebuchet MS"/>
              </a:rPr>
              <a:t>transfer</a:t>
            </a:r>
            <a:r>
              <a:rPr sz="2400" spc="-140" dirty="0">
                <a:latin typeface="Trebuchet MS"/>
                <a:cs typeface="Trebuchet MS"/>
              </a:rPr>
              <a:t> </a:t>
            </a:r>
            <a:r>
              <a:rPr sz="2400" spc="-95" dirty="0">
                <a:latin typeface="Trebuchet MS"/>
                <a:cs typeface="Trebuchet MS"/>
              </a:rPr>
              <a:t>the</a:t>
            </a:r>
            <a:r>
              <a:rPr sz="2400" spc="-120" dirty="0">
                <a:latin typeface="Trebuchet MS"/>
                <a:cs typeface="Trebuchet MS"/>
              </a:rPr>
              <a:t> </a:t>
            </a:r>
            <a:r>
              <a:rPr sz="2400" spc="-155" dirty="0">
                <a:latin typeface="Trebuchet MS"/>
                <a:cs typeface="Trebuchet MS"/>
              </a:rPr>
              <a:t>title</a:t>
            </a:r>
            <a:endParaRPr sz="2400" dirty="0">
              <a:latin typeface="Trebuchet MS"/>
              <a:cs typeface="Trebuchet MS"/>
            </a:endParaRPr>
          </a:p>
          <a:p>
            <a:pPr marL="12700">
              <a:lnSpc>
                <a:spcPts val="2665"/>
              </a:lnSpc>
            </a:pPr>
            <a:r>
              <a:rPr sz="2400" spc="-85" dirty="0">
                <a:latin typeface="Trebuchet MS"/>
                <a:cs typeface="Trebuchet MS"/>
              </a:rPr>
              <a:t>(ownership) </a:t>
            </a:r>
            <a:r>
              <a:rPr sz="2400" spc="-75" dirty="0">
                <a:latin typeface="Trebuchet MS"/>
                <a:cs typeface="Trebuchet MS"/>
              </a:rPr>
              <a:t>in </a:t>
            </a:r>
            <a:r>
              <a:rPr sz="2400" spc="-100" dirty="0">
                <a:latin typeface="Trebuchet MS"/>
                <a:cs typeface="Trebuchet MS"/>
              </a:rPr>
              <a:t>the </a:t>
            </a:r>
            <a:r>
              <a:rPr sz="2400" spc="-10" dirty="0">
                <a:latin typeface="Trebuchet MS"/>
                <a:cs typeface="Trebuchet MS"/>
              </a:rPr>
              <a:t>goods </a:t>
            </a:r>
            <a:r>
              <a:rPr sz="2400" spc="-145" dirty="0">
                <a:latin typeface="Trebuchet MS"/>
                <a:cs typeface="Trebuchet MS"/>
              </a:rPr>
              <a:t>to </a:t>
            </a:r>
            <a:r>
              <a:rPr sz="2400" spc="-100" dirty="0">
                <a:latin typeface="Trebuchet MS"/>
                <a:cs typeface="Trebuchet MS"/>
              </a:rPr>
              <a:t>the </a:t>
            </a:r>
            <a:r>
              <a:rPr sz="2400" spc="-105" dirty="0">
                <a:latin typeface="Trebuchet MS"/>
                <a:cs typeface="Trebuchet MS"/>
              </a:rPr>
              <a:t>buyer </a:t>
            </a:r>
            <a:r>
              <a:rPr sz="2400" spc="-140" dirty="0">
                <a:latin typeface="Trebuchet MS"/>
                <a:cs typeface="Trebuchet MS"/>
              </a:rPr>
              <a:t>for</a:t>
            </a:r>
            <a:r>
              <a:rPr sz="2400" spc="-400" dirty="0">
                <a:latin typeface="Trebuchet MS"/>
                <a:cs typeface="Trebuchet MS"/>
              </a:rPr>
              <a:t> </a:t>
            </a:r>
            <a:r>
              <a:rPr sz="2400" spc="-75" dirty="0">
                <a:latin typeface="Trebuchet MS"/>
                <a:cs typeface="Trebuchet MS"/>
              </a:rPr>
              <a:t>consideration.</a:t>
            </a:r>
            <a:endParaRPr sz="24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105"/>
              </a:spcBef>
            </a:pPr>
            <a:r>
              <a:rPr sz="2400" spc="-145" dirty="0">
                <a:latin typeface="Trebuchet MS"/>
                <a:cs typeface="Trebuchet MS"/>
              </a:rPr>
              <a:t>It </a:t>
            </a:r>
            <a:r>
              <a:rPr sz="2400" dirty="0">
                <a:latin typeface="Trebuchet MS"/>
                <a:cs typeface="Trebuchet MS"/>
              </a:rPr>
              <a:t>is </a:t>
            </a:r>
            <a:r>
              <a:rPr sz="2400" spc="-75" dirty="0">
                <a:latin typeface="Trebuchet MS"/>
                <a:cs typeface="Trebuchet MS"/>
              </a:rPr>
              <a:t>applicable </a:t>
            </a:r>
            <a:r>
              <a:rPr sz="2400" spc="-105" dirty="0">
                <a:latin typeface="Trebuchet MS"/>
                <a:cs typeface="Trebuchet MS"/>
              </a:rPr>
              <a:t>all over </a:t>
            </a:r>
            <a:r>
              <a:rPr sz="2400" spc="-90" dirty="0">
                <a:latin typeface="Trebuchet MS"/>
                <a:cs typeface="Trebuchet MS"/>
              </a:rPr>
              <a:t>India, </a:t>
            </a:r>
            <a:r>
              <a:rPr sz="2400" spc="-120" dirty="0">
                <a:latin typeface="Trebuchet MS"/>
                <a:cs typeface="Trebuchet MS"/>
              </a:rPr>
              <a:t>except </a:t>
            </a:r>
            <a:r>
              <a:rPr sz="2400" spc="-65" dirty="0">
                <a:latin typeface="Trebuchet MS"/>
                <a:cs typeface="Trebuchet MS"/>
              </a:rPr>
              <a:t>Jammu </a:t>
            </a:r>
            <a:r>
              <a:rPr sz="2400" spc="-20" dirty="0">
                <a:latin typeface="Trebuchet MS"/>
                <a:cs typeface="Trebuchet MS"/>
              </a:rPr>
              <a:t>and</a:t>
            </a:r>
            <a:r>
              <a:rPr sz="2400" spc="-470" dirty="0">
                <a:latin typeface="Trebuchet MS"/>
                <a:cs typeface="Trebuchet MS"/>
              </a:rPr>
              <a:t> </a:t>
            </a:r>
            <a:r>
              <a:rPr sz="2400" spc="-60" dirty="0">
                <a:latin typeface="Trebuchet MS"/>
                <a:cs typeface="Trebuchet MS"/>
              </a:rPr>
              <a:t>Kashmir.</a:t>
            </a:r>
            <a:endParaRPr sz="2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50" dirty="0">
              <a:latin typeface="Trebuchet MS"/>
              <a:cs typeface="Trebuchet MS"/>
            </a:endParaRPr>
          </a:p>
          <a:p>
            <a:pPr marL="12700" marR="367665">
              <a:lnSpc>
                <a:spcPts val="2450"/>
              </a:lnSpc>
            </a:pPr>
            <a:r>
              <a:rPr sz="2400" spc="-105" dirty="0">
                <a:latin typeface="Trebuchet MS"/>
                <a:cs typeface="Trebuchet MS"/>
              </a:rPr>
              <a:t>The</a:t>
            </a:r>
            <a:r>
              <a:rPr sz="2400" spc="-125" dirty="0">
                <a:latin typeface="Trebuchet MS"/>
                <a:cs typeface="Trebuchet MS"/>
              </a:rPr>
              <a:t> </a:t>
            </a:r>
            <a:r>
              <a:rPr sz="2400" spc="-10" dirty="0">
                <a:latin typeface="Trebuchet MS"/>
                <a:cs typeface="Trebuchet MS"/>
              </a:rPr>
              <a:t>goods</a:t>
            </a:r>
            <a:r>
              <a:rPr sz="2400" spc="-120" dirty="0">
                <a:latin typeface="Trebuchet MS"/>
                <a:cs typeface="Trebuchet MS"/>
              </a:rPr>
              <a:t> </a:t>
            </a:r>
            <a:r>
              <a:rPr sz="2400" spc="-65" dirty="0">
                <a:latin typeface="Trebuchet MS"/>
                <a:cs typeface="Trebuchet MS"/>
              </a:rPr>
              <a:t>are</a:t>
            </a:r>
            <a:r>
              <a:rPr sz="2400" spc="-125" dirty="0">
                <a:latin typeface="Trebuchet MS"/>
                <a:cs typeface="Trebuchet MS"/>
              </a:rPr>
              <a:t> </a:t>
            </a:r>
            <a:r>
              <a:rPr sz="2400" spc="-25" dirty="0">
                <a:latin typeface="Trebuchet MS"/>
                <a:cs typeface="Trebuchet MS"/>
              </a:rPr>
              <a:t>sold</a:t>
            </a:r>
            <a:r>
              <a:rPr sz="2400" spc="-120" dirty="0">
                <a:latin typeface="Trebuchet MS"/>
                <a:cs typeface="Trebuchet MS"/>
              </a:rPr>
              <a:t> </a:t>
            </a:r>
            <a:r>
              <a:rPr sz="2400" spc="-114" dirty="0">
                <a:latin typeface="Trebuchet MS"/>
                <a:cs typeface="Trebuchet MS"/>
              </a:rPr>
              <a:t>from</a:t>
            </a:r>
            <a:r>
              <a:rPr sz="2400" spc="-125" dirty="0">
                <a:latin typeface="Trebuchet MS"/>
                <a:cs typeface="Trebuchet MS"/>
              </a:rPr>
              <a:t> </a:t>
            </a:r>
            <a:r>
              <a:rPr sz="2400" spc="-100" dirty="0">
                <a:latin typeface="Trebuchet MS"/>
                <a:cs typeface="Trebuchet MS"/>
              </a:rPr>
              <a:t>owner</a:t>
            </a:r>
            <a:r>
              <a:rPr sz="2400" spc="-120" dirty="0">
                <a:latin typeface="Trebuchet MS"/>
                <a:cs typeface="Trebuchet MS"/>
              </a:rPr>
              <a:t> </a:t>
            </a:r>
            <a:r>
              <a:rPr sz="2400" spc="-150" dirty="0">
                <a:latin typeface="Trebuchet MS"/>
                <a:cs typeface="Trebuchet MS"/>
              </a:rPr>
              <a:t>to</a:t>
            </a:r>
            <a:r>
              <a:rPr sz="2400" spc="-120" dirty="0">
                <a:latin typeface="Trebuchet MS"/>
                <a:cs typeface="Trebuchet MS"/>
              </a:rPr>
              <a:t> </a:t>
            </a:r>
            <a:r>
              <a:rPr sz="2400" spc="-105" dirty="0">
                <a:latin typeface="Trebuchet MS"/>
                <a:cs typeface="Trebuchet MS"/>
              </a:rPr>
              <a:t>buyer</a:t>
            </a:r>
            <a:r>
              <a:rPr sz="2400" spc="-114" dirty="0">
                <a:latin typeface="Trebuchet MS"/>
                <a:cs typeface="Trebuchet MS"/>
              </a:rPr>
              <a:t> </a:t>
            </a:r>
            <a:r>
              <a:rPr sz="2400" spc="-140" dirty="0">
                <a:latin typeface="Trebuchet MS"/>
                <a:cs typeface="Trebuchet MS"/>
              </a:rPr>
              <a:t>for</a:t>
            </a:r>
            <a:r>
              <a:rPr sz="2400" spc="-120" dirty="0">
                <a:latin typeface="Trebuchet MS"/>
                <a:cs typeface="Trebuchet MS"/>
              </a:rPr>
              <a:t> </a:t>
            </a:r>
            <a:r>
              <a:rPr sz="2400" spc="5" dirty="0">
                <a:latin typeface="Trebuchet MS"/>
                <a:cs typeface="Trebuchet MS"/>
              </a:rPr>
              <a:t>a</a:t>
            </a:r>
            <a:r>
              <a:rPr sz="2400" spc="-125" dirty="0">
                <a:latin typeface="Trebuchet MS"/>
                <a:cs typeface="Trebuchet MS"/>
              </a:rPr>
              <a:t> </a:t>
            </a:r>
            <a:r>
              <a:rPr sz="2400" spc="-80" dirty="0">
                <a:latin typeface="Trebuchet MS"/>
                <a:cs typeface="Trebuchet MS"/>
              </a:rPr>
              <a:t>certain</a:t>
            </a:r>
            <a:r>
              <a:rPr sz="2400" spc="-135" dirty="0">
                <a:latin typeface="Trebuchet MS"/>
                <a:cs typeface="Trebuchet MS"/>
              </a:rPr>
              <a:t> </a:t>
            </a:r>
            <a:r>
              <a:rPr sz="2400" spc="-100" dirty="0">
                <a:latin typeface="Trebuchet MS"/>
                <a:cs typeface="Trebuchet MS"/>
              </a:rPr>
              <a:t>price</a:t>
            </a:r>
            <a:r>
              <a:rPr sz="2400" spc="-120" dirty="0">
                <a:latin typeface="Trebuchet MS"/>
                <a:cs typeface="Trebuchet MS"/>
              </a:rPr>
              <a:t> </a:t>
            </a:r>
            <a:r>
              <a:rPr sz="2400" spc="-20" dirty="0">
                <a:latin typeface="Trebuchet MS"/>
                <a:cs typeface="Trebuchet MS"/>
              </a:rPr>
              <a:t>and</a:t>
            </a:r>
            <a:r>
              <a:rPr sz="2400" spc="-125" dirty="0">
                <a:latin typeface="Trebuchet MS"/>
                <a:cs typeface="Trebuchet MS"/>
              </a:rPr>
              <a:t> </a:t>
            </a:r>
            <a:r>
              <a:rPr sz="2400" spc="-105" dirty="0">
                <a:latin typeface="Trebuchet MS"/>
                <a:cs typeface="Trebuchet MS"/>
              </a:rPr>
              <a:t>at</a:t>
            </a:r>
            <a:r>
              <a:rPr sz="2400" spc="-120" dirty="0">
                <a:latin typeface="Trebuchet MS"/>
                <a:cs typeface="Trebuchet MS"/>
              </a:rPr>
              <a:t> </a:t>
            </a:r>
            <a:r>
              <a:rPr sz="2400" spc="5" dirty="0">
                <a:latin typeface="Trebuchet MS"/>
                <a:cs typeface="Trebuchet MS"/>
              </a:rPr>
              <a:t>a</a:t>
            </a:r>
            <a:r>
              <a:rPr sz="2400" spc="-125" dirty="0">
                <a:latin typeface="Trebuchet MS"/>
                <a:cs typeface="Trebuchet MS"/>
              </a:rPr>
              <a:t> </a:t>
            </a:r>
            <a:r>
              <a:rPr sz="2400" spc="-75" dirty="0">
                <a:latin typeface="Trebuchet MS"/>
                <a:cs typeface="Trebuchet MS"/>
              </a:rPr>
              <a:t>given</a:t>
            </a:r>
            <a:r>
              <a:rPr sz="2400" spc="-114" dirty="0">
                <a:latin typeface="Trebuchet MS"/>
                <a:cs typeface="Trebuchet MS"/>
              </a:rPr>
              <a:t> </a:t>
            </a:r>
            <a:r>
              <a:rPr sz="2400" spc="-85" dirty="0">
                <a:latin typeface="Trebuchet MS"/>
                <a:cs typeface="Trebuchet MS"/>
              </a:rPr>
              <a:t>period  </a:t>
            </a:r>
            <a:r>
              <a:rPr sz="2400" spc="-105" dirty="0">
                <a:latin typeface="Trebuchet MS"/>
                <a:cs typeface="Trebuchet MS"/>
              </a:rPr>
              <a:t>of</a:t>
            </a:r>
            <a:r>
              <a:rPr sz="2400" spc="-130" dirty="0">
                <a:latin typeface="Trebuchet MS"/>
                <a:cs typeface="Trebuchet MS"/>
              </a:rPr>
              <a:t> </a:t>
            </a:r>
            <a:r>
              <a:rPr sz="2400" spc="-145" dirty="0">
                <a:latin typeface="Trebuchet MS"/>
                <a:cs typeface="Trebuchet MS"/>
              </a:rPr>
              <a:t>time.</a:t>
            </a:r>
            <a:endParaRPr sz="24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095"/>
              </a:spcBef>
            </a:pPr>
            <a:r>
              <a:rPr sz="2400" spc="-105" dirty="0">
                <a:latin typeface="Trebuchet MS"/>
                <a:cs typeface="Trebuchet MS"/>
              </a:rPr>
              <a:t>The</a:t>
            </a:r>
            <a:r>
              <a:rPr sz="2400" spc="-130" dirty="0">
                <a:latin typeface="Trebuchet MS"/>
                <a:cs typeface="Trebuchet MS"/>
              </a:rPr>
              <a:t> </a:t>
            </a:r>
            <a:r>
              <a:rPr sz="2400" spc="-95" dirty="0">
                <a:latin typeface="Trebuchet MS"/>
                <a:cs typeface="Trebuchet MS"/>
              </a:rPr>
              <a:t>act</a:t>
            </a:r>
            <a:r>
              <a:rPr sz="2400" spc="-125" dirty="0">
                <a:latin typeface="Trebuchet MS"/>
                <a:cs typeface="Trebuchet MS"/>
              </a:rPr>
              <a:t> </a:t>
            </a:r>
            <a:r>
              <a:rPr sz="2400" spc="40" dirty="0">
                <a:latin typeface="Trebuchet MS"/>
                <a:cs typeface="Trebuchet MS"/>
              </a:rPr>
              <a:t>has</a:t>
            </a:r>
            <a:r>
              <a:rPr sz="2400" spc="-125" dirty="0">
                <a:latin typeface="Trebuchet MS"/>
                <a:cs typeface="Trebuchet MS"/>
              </a:rPr>
              <a:t> </a:t>
            </a:r>
            <a:r>
              <a:rPr sz="2400" spc="140" dirty="0">
                <a:latin typeface="Trebuchet MS"/>
                <a:cs typeface="Trebuchet MS"/>
              </a:rPr>
              <a:t>66</a:t>
            </a:r>
            <a:r>
              <a:rPr sz="2400" spc="-120" dirty="0">
                <a:latin typeface="Trebuchet MS"/>
                <a:cs typeface="Trebuchet MS"/>
              </a:rPr>
              <a:t> </a:t>
            </a:r>
            <a:r>
              <a:rPr sz="2400" spc="-30" dirty="0">
                <a:latin typeface="Trebuchet MS"/>
                <a:cs typeface="Trebuchet MS"/>
              </a:rPr>
              <a:t>Sections</a:t>
            </a:r>
            <a:r>
              <a:rPr sz="2400" spc="-135" dirty="0">
                <a:latin typeface="Trebuchet MS"/>
                <a:cs typeface="Trebuchet MS"/>
              </a:rPr>
              <a:t> </a:t>
            </a:r>
            <a:r>
              <a:rPr sz="2400" spc="-20" dirty="0">
                <a:latin typeface="Trebuchet MS"/>
                <a:cs typeface="Trebuchet MS"/>
              </a:rPr>
              <a:t>and</a:t>
            </a:r>
            <a:r>
              <a:rPr sz="2400" spc="-125" dirty="0">
                <a:latin typeface="Trebuchet MS"/>
                <a:cs typeface="Trebuchet MS"/>
              </a:rPr>
              <a:t> </a:t>
            </a:r>
            <a:r>
              <a:rPr sz="2400" spc="-90" dirty="0">
                <a:latin typeface="Trebuchet MS"/>
                <a:cs typeface="Trebuchet MS"/>
              </a:rPr>
              <a:t>VII</a:t>
            </a:r>
            <a:r>
              <a:rPr sz="2400" spc="-120" dirty="0">
                <a:latin typeface="Trebuchet MS"/>
                <a:cs typeface="Trebuchet MS"/>
              </a:rPr>
              <a:t> </a:t>
            </a:r>
            <a:r>
              <a:rPr sz="2400" spc="-80" dirty="0">
                <a:latin typeface="Trebuchet MS"/>
                <a:cs typeface="Trebuchet MS"/>
              </a:rPr>
              <a:t>Chapte</a:t>
            </a:r>
            <a:r>
              <a:rPr lang="en-US" sz="2400" spc="-80" dirty="0">
                <a:latin typeface="Trebuchet MS"/>
                <a:cs typeface="Trebuchet MS"/>
              </a:rPr>
              <a:t>r.</a:t>
            </a:r>
            <a:endParaRPr sz="24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33394" y="127457"/>
            <a:ext cx="5819775" cy="136768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u="sng" spc="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Sale </a:t>
            </a:r>
            <a:r>
              <a:rPr b="1" u="sng" spc="-17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&amp; </a:t>
            </a:r>
            <a:r>
              <a:rPr b="1" u="sng" spc="-14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Agreement </a:t>
            </a:r>
            <a:r>
              <a:rPr b="1" u="sng" spc="-26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to</a:t>
            </a:r>
            <a:r>
              <a:rPr b="1" u="sng" spc="-72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 </a:t>
            </a:r>
            <a:r>
              <a:rPr b="1" u="sng" spc="-10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sell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899922" y="931925"/>
            <a:ext cx="11092180" cy="5925820"/>
            <a:chOff x="899922" y="931925"/>
            <a:chExt cx="11092180" cy="5925820"/>
          </a:xfrm>
        </p:grpSpPr>
        <p:sp>
          <p:nvSpPr>
            <p:cNvPr id="4" name="object 4"/>
            <p:cNvSpPr/>
            <p:nvPr/>
          </p:nvSpPr>
          <p:spPr>
            <a:xfrm>
              <a:off x="899922" y="931925"/>
              <a:ext cx="11092180" cy="1175385"/>
            </a:xfrm>
            <a:custGeom>
              <a:avLst/>
              <a:gdLst/>
              <a:ahLst/>
              <a:cxnLst/>
              <a:rect l="l" t="t" r="r" b="b"/>
              <a:pathLst>
                <a:path w="11092180" h="1175385">
                  <a:moveTo>
                    <a:pt x="10895838" y="0"/>
                  </a:moveTo>
                  <a:lnTo>
                    <a:pt x="195834" y="0"/>
                  </a:lnTo>
                  <a:lnTo>
                    <a:pt x="150931" y="5169"/>
                  </a:lnTo>
                  <a:lnTo>
                    <a:pt x="109712" y="19896"/>
                  </a:lnTo>
                  <a:lnTo>
                    <a:pt x="73351" y="43007"/>
                  </a:lnTo>
                  <a:lnTo>
                    <a:pt x="43023" y="73329"/>
                  </a:lnTo>
                  <a:lnTo>
                    <a:pt x="19905" y="109690"/>
                  </a:lnTo>
                  <a:lnTo>
                    <a:pt x="5172" y="150915"/>
                  </a:lnTo>
                  <a:lnTo>
                    <a:pt x="0" y="195834"/>
                  </a:lnTo>
                  <a:lnTo>
                    <a:pt x="0" y="979170"/>
                  </a:lnTo>
                  <a:lnTo>
                    <a:pt x="5172" y="1024088"/>
                  </a:lnTo>
                  <a:lnTo>
                    <a:pt x="19905" y="1065313"/>
                  </a:lnTo>
                  <a:lnTo>
                    <a:pt x="43023" y="1101674"/>
                  </a:lnTo>
                  <a:lnTo>
                    <a:pt x="73351" y="1131996"/>
                  </a:lnTo>
                  <a:lnTo>
                    <a:pt x="109712" y="1155107"/>
                  </a:lnTo>
                  <a:lnTo>
                    <a:pt x="150931" y="1169834"/>
                  </a:lnTo>
                  <a:lnTo>
                    <a:pt x="195834" y="1175003"/>
                  </a:lnTo>
                  <a:lnTo>
                    <a:pt x="10895838" y="1175003"/>
                  </a:lnTo>
                  <a:lnTo>
                    <a:pt x="10940756" y="1169834"/>
                  </a:lnTo>
                  <a:lnTo>
                    <a:pt x="10981981" y="1155107"/>
                  </a:lnTo>
                  <a:lnTo>
                    <a:pt x="11018342" y="1131996"/>
                  </a:lnTo>
                  <a:lnTo>
                    <a:pt x="11048664" y="1101674"/>
                  </a:lnTo>
                  <a:lnTo>
                    <a:pt x="11071775" y="1065313"/>
                  </a:lnTo>
                  <a:lnTo>
                    <a:pt x="11086502" y="1024088"/>
                  </a:lnTo>
                  <a:lnTo>
                    <a:pt x="11091672" y="979170"/>
                  </a:lnTo>
                  <a:lnTo>
                    <a:pt x="11091672" y="195834"/>
                  </a:lnTo>
                  <a:lnTo>
                    <a:pt x="11086502" y="150915"/>
                  </a:lnTo>
                  <a:lnTo>
                    <a:pt x="11071775" y="109690"/>
                  </a:lnTo>
                  <a:lnTo>
                    <a:pt x="11048664" y="73329"/>
                  </a:lnTo>
                  <a:lnTo>
                    <a:pt x="11018342" y="43007"/>
                  </a:lnTo>
                  <a:lnTo>
                    <a:pt x="10981981" y="19896"/>
                  </a:lnTo>
                  <a:lnTo>
                    <a:pt x="10940756" y="5169"/>
                  </a:lnTo>
                  <a:lnTo>
                    <a:pt x="108958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99922" y="931925"/>
              <a:ext cx="11092180" cy="1175385"/>
            </a:xfrm>
            <a:custGeom>
              <a:avLst/>
              <a:gdLst/>
              <a:ahLst/>
              <a:cxnLst/>
              <a:rect l="l" t="t" r="r" b="b"/>
              <a:pathLst>
                <a:path w="11092180" h="1175385">
                  <a:moveTo>
                    <a:pt x="10895838" y="0"/>
                  </a:moveTo>
                  <a:lnTo>
                    <a:pt x="195922" y="0"/>
                  </a:lnTo>
                  <a:lnTo>
                    <a:pt x="175920" y="1015"/>
                  </a:lnTo>
                  <a:lnTo>
                    <a:pt x="137629" y="8762"/>
                  </a:lnTo>
                  <a:lnTo>
                    <a:pt x="86398" y="33400"/>
                  </a:lnTo>
                  <a:lnTo>
                    <a:pt x="44767" y="71374"/>
                  </a:lnTo>
                  <a:lnTo>
                    <a:pt x="15430" y="119634"/>
                  </a:lnTo>
                  <a:lnTo>
                    <a:pt x="4000" y="156463"/>
                  </a:lnTo>
                  <a:lnTo>
                    <a:pt x="0" y="195961"/>
                  </a:lnTo>
                  <a:lnTo>
                    <a:pt x="0" y="979170"/>
                  </a:lnTo>
                  <a:lnTo>
                    <a:pt x="4000" y="1018666"/>
                  </a:lnTo>
                  <a:lnTo>
                    <a:pt x="15430" y="1055497"/>
                  </a:lnTo>
                  <a:lnTo>
                    <a:pt x="44767" y="1103757"/>
                  </a:lnTo>
                  <a:lnTo>
                    <a:pt x="86398" y="1141602"/>
                  </a:lnTo>
                  <a:lnTo>
                    <a:pt x="137629" y="1166240"/>
                  </a:lnTo>
                  <a:lnTo>
                    <a:pt x="175920" y="1173988"/>
                  </a:lnTo>
                  <a:lnTo>
                    <a:pt x="195922" y="1175003"/>
                  </a:lnTo>
                  <a:lnTo>
                    <a:pt x="10895838" y="1175003"/>
                  </a:lnTo>
                  <a:lnTo>
                    <a:pt x="10935335" y="1170939"/>
                  </a:lnTo>
                  <a:lnTo>
                    <a:pt x="10972165" y="1159637"/>
                  </a:lnTo>
                  <a:lnTo>
                    <a:pt x="11007519" y="1139952"/>
                  </a:lnTo>
                  <a:lnTo>
                    <a:pt x="195922" y="1139952"/>
                  </a:lnTo>
                  <a:lnTo>
                    <a:pt x="177761" y="1138936"/>
                  </a:lnTo>
                  <a:lnTo>
                    <a:pt x="131648" y="1126744"/>
                  </a:lnTo>
                  <a:lnTo>
                    <a:pt x="92316" y="1102233"/>
                  </a:lnTo>
                  <a:lnTo>
                    <a:pt x="61429" y="1067562"/>
                  </a:lnTo>
                  <a:lnTo>
                    <a:pt x="41630" y="1025271"/>
                  </a:lnTo>
                  <a:lnTo>
                    <a:pt x="35076" y="979170"/>
                  </a:lnTo>
                  <a:lnTo>
                    <a:pt x="35052" y="195961"/>
                  </a:lnTo>
                  <a:lnTo>
                    <a:pt x="36055" y="177800"/>
                  </a:lnTo>
                  <a:lnTo>
                    <a:pt x="48298" y="131825"/>
                  </a:lnTo>
                  <a:lnTo>
                    <a:pt x="72771" y="92456"/>
                  </a:lnTo>
                  <a:lnTo>
                    <a:pt x="107480" y="61468"/>
                  </a:lnTo>
                  <a:lnTo>
                    <a:pt x="149809" y="41656"/>
                  </a:lnTo>
                  <a:lnTo>
                    <a:pt x="197764" y="35051"/>
                  </a:lnTo>
                  <a:lnTo>
                    <a:pt x="11007519" y="35051"/>
                  </a:lnTo>
                  <a:lnTo>
                    <a:pt x="11005312" y="33400"/>
                  </a:lnTo>
                  <a:lnTo>
                    <a:pt x="10954131" y="8762"/>
                  </a:lnTo>
                  <a:lnTo>
                    <a:pt x="10915777" y="1015"/>
                  </a:lnTo>
                  <a:lnTo>
                    <a:pt x="10895838" y="0"/>
                  </a:lnTo>
                  <a:close/>
                </a:path>
                <a:path w="11092180" h="1175385">
                  <a:moveTo>
                    <a:pt x="11007519" y="35051"/>
                  </a:moveTo>
                  <a:lnTo>
                    <a:pt x="10895838" y="35051"/>
                  </a:lnTo>
                  <a:lnTo>
                    <a:pt x="10913999" y="36068"/>
                  </a:lnTo>
                  <a:lnTo>
                    <a:pt x="10930128" y="38608"/>
                  </a:lnTo>
                  <a:lnTo>
                    <a:pt x="10973943" y="55245"/>
                  </a:lnTo>
                  <a:lnTo>
                    <a:pt x="11010773" y="83312"/>
                  </a:lnTo>
                  <a:lnTo>
                    <a:pt x="11038078" y="120776"/>
                  </a:lnTo>
                  <a:lnTo>
                    <a:pt x="11053699" y="164973"/>
                  </a:lnTo>
                  <a:lnTo>
                    <a:pt x="11056620" y="979170"/>
                  </a:lnTo>
                  <a:lnTo>
                    <a:pt x="11055604" y="997331"/>
                  </a:lnTo>
                  <a:lnTo>
                    <a:pt x="11043412" y="1043432"/>
                  </a:lnTo>
                  <a:lnTo>
                    <a:pt x="11018901" y="1082802"/>
                  </a:lnTo>
                  <a:lnTo>
                    <a:pt x="10984357" y="1113536"/>
                  </a:lnTo>
                  <a:lnTo>
                    <a:pt x="10942066" y="1133348"/>
                  </a:lnTo>
                  <a:lnTo>
                    <a:pt x="10894060" y="1139952"/>
                  </a:lnTo>
                  <a:lnTo>
                    <a:pt x="11007519" y="1139952"/>
                  </a:lnTo>
                  <a:lnTo>
                    <a:pt x="11046968" y="1103757"/>
                  </a:lnTo>
                  <a:lnTo>
                    <a:pt x="11076305" y="1055497"/>
                  </a:lnTo>
                  <a:lnTo>
                    <a:pt x="11087608" y="1018666"/>
                  </a:lnTo>
                  <a:lnTo>
                    <a:pt x="11091672" y="979170"/>
                  </a:lnTo>
                  <a:lnTo>
                    <a:pt x="11091672" y="195961"/>
                  </a:lnTo>
                  <a:lnTo>
                    <a:pt x="11087608" y="156463"/>
                  </a:lnTo>
                  <a:lnTo>
                    <a:pt x="11076305" y="119634"/>
                  </a:lnTo>
                  <a:lnTo>
                    <a:pt x="11046968" y="71374"/>
                  </a:lnTo>
                  <a:lnTo>
                    <a:pt x="11020425" y="44703"/>
                  </a:lnTo>
                  <a:lnTo>
                    <a:pt x="11007519" y="35051"/>
                  </a:lnTo>
                  <a:close/>
                </a:path>
              </a:pathLst>
            </a:custGeom>
            <a:solidFill>
              <a:srgbClr val="16170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99922" y="2119122"/>
              <a:ext cx="11092180" cy="1175385"/>
            </a:xfrm>
            <a:custGeom>
              <a:avLst/>
              <a:gdLst/>
              <a:ahLst/>
              <a:cxnLst/>
              <a:rect l="l" t="t" r="r" b="b"/>
              <a:pathLst>
                <a:path w="11092180" h="1175385">
                  <a:moveTo>
                    <a:pt x="10895838" y="0"/>
                  </a:moveTo>
                  <a:lnTo>
                    <a:pt x="195834" y="0"/>
                  </a:lnTo>
                  <a:lnTo>
                    <a:pt x="150931" y="5169"/>
                  </a:lnTo>
                  <a:lnTo>
                    <a:pt x="109712" y="19896"/>
                  </a:lnTo>
                  <a:lnTo>
                    <a:pt x="73351" y="43007"/>
                  </a:lnTo>
                  <a:lnTo>
                    <a:pt x="43023" y="73329"/>
                  </a:lnTo>
                  <a:lnTo>
                    <a:pt x="19905" y="109690"/>
                  </a:lnTo>
                  <a:lnTo>
                    <a:pt x="5172" y="150915"/>
                  </a:lnTo>
                  <a:lnTo>
                    <a:pt x="0" y="195833"/>
                  </a:lnTo>
                  <a:lnTo>
                    <a:pt x="0" y="979169"/>
                  </a:lnTo>
                  <a:lnTo>
                    <a:pt x="5172" y="1024088"/>
                  </a:lnTo>
                  <a:lnTo>
                    <a:pt x="19905" y="1065313"/>
                  </a:lnTo>
                  <a:lnTo>
                    <a:pt x="43023" y="1101674"/>
                  </a:lnTo>
                  <a:lnTo>
                    <a:pt x="73351" y="1131996"/>
                  </a:lnTo>
                  <a:lnTo>
                    <a:pt x="109712" y="1155107"/>
                  </a:lnTo>
                  <a:lnTo>
                    <a:pt x="150931" y="1169834"/>
                  </a:lnTo>
                  <a:lnTo>
                    <a:pt x="195834" y="1175003"/>
                  </a:lnTo>
                  <a:lnTo>
                    <a:pt x="10895838" y="1175003"/>
                  </a:lnTo>
                  <a:lnTo>
                    <a:pt x="10940756" y="1169834"/>
                  </a:lnTo>
                  <a:lnTo>
                    <a:pt x="10981981" y="1155107"/>
                  </a:lnTo>
                  <a:lnTo>
                    <a:pt x="11018342" y="1131996"/>
                  </a:lnTo>
                  <a:lnTo>
                    <a:pt x="11048664" y="1101674"/>
                  </a:lnTo>
                  <a:lnTo>
                    <a:pt x="11071775" y="1065313"/>
                  </a:lnTo>
                  <a:lnTo>
                    <a:pt x="11086502" y="1024088"/>
                  </a:lnTo>
                  <a:lnTo>
                    <a:pt x="11091672" y="979169"/>
                  </a:lnTo>
                  <a:lnTo>
                    <a:pt x="11091672" y="195833"/>
                  </a:lnTo>
                  <a:lnTo>
                    <a:pt x="11086502" y="150915"/>
                  </a:lnTo>
                  <a:lnTo>
                    <a:pt x="11071775" y="109690"/>
                  </a:lnTo>
                  <a:lnTo>
                    <a:pt x="11048664" y="73329"/>
                  </a:lnTo>
                  <a:lnTo>
                    <a:pt x="11018342" y="43007"/>
                  </a:lnTo>
                  <a:lnTo>
                    <a:pt x="10981981" y="19896"/>
                  </a:lnTo>
                  <a:lnTo>
                    <a:pt x="10940756" y="5169"/>
                  </a:lnTo>
                  <a:lnTo>
                    <a:pt x="108958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99922" y="2119122"/>
              <a:ext cx="11092180" cy="1175385"/>
            </a:xfrm>
            <a:custGeom>
              <a:avLst/>
              <a:gdLst/>
              <a:ahLst/>
              <a:cxnLst/>
              <a:rect l="l" t="t" r="r" b="b"/>
              <a:pathLst>
                <a:path w="11092180" h="1175385">
                  <a:moveTo>
                    <a:pt x="10895838" y="0"/>
                  </a:moveTo>
                  <a:lnTo>
                    <a:pt x="195922" y="0"/>
                  </a:lnTo>
                  <a:lnTo>
                    <a:pt x="175920" y="1015"/>
                  </a:lnTo>
                  <a:lnTo>
                    <a:pt x="137629" y="8762"/>
                  </a:lnTo>
                  <a:lnTo>
                    <a:pt x="86398" y="33400"/>
                  </a:lnTo>
                  <a:lnTo>
                    <a:pt x="44767" y="71374"/>
                  </a:lnTo>
                  <a:lnTo>
                    <a:pt x="15430" y="119633"/>
                  </a:lnTo>
                  <a:lnTo>
                    <a:pt x="4000" y="156337"/>
                  </a:lnTo>
                  <a:lnTo>
                    <a:pt x="0" y="195961"/>
                  </a:lnTo>
                  <a:lnTo>
                    <a:pt x="0" y="979169"/>
                  </a:lnTo>
                  <a:lnTo>
                    <a:pt x="4000" y="1018666"/>
                  </a:lnTo>
                  <a:lnTo>
                    <a:pt x="15430" y="1055497"/>
                  </a:lnTo>
                  <a:lnTo>
                    <a:pt x="44767" y="1103756"/>
                  </a:lnTo>
                  <a:lnTo>
                    <a:pt x="86398" y="1141602"/>
                  </a:lnTo>
                  <a:lnTo>
                    <a:pt x="137629" y="1166240"/>
                  </a:lnTo>
                  <a:lnTo>
                    <a:pt x="175920" y="1173988"/>
                  </a:lnTo>
                  <a:lnTo>
                    <a:pt x="195922" y="1175003"/>
                  </a:lnTo>
                  <a:lnTo>
                    <a:pt x="10895838" y="1175003"/>
                  </a:lnTo>
                  <a:lnTo>
                    <a:pt x="10935335" y="1170939"/>
                  </a:lnTo>
                  <a:lnTo>
                    <a:pt x="10972165" y="1159637"/>
                  </a:lnTo>
                  <a:lnTo>
                    <a:pt x="11007519" y="1139952"/>
                  </a:lnTo>
                  <a:lnTo>
                    <a:pt x="195922" y="1139952"/>
                  </a:lnTo>
                  <a:lnTo>
                    <a:pt x="177761" y="1138936"/>
                  </a:lnTo>
                  <a:lnTo>
                    <a:pt x="131660" y="1126743"/>
                  </a:lnTo>
                  <a:lnTo>
                    <a:pt x="92316" y="1102232"/>
                  </a:lnTo>
                  <a:lnTo>
                    <a:pt x="61429" y="1067562"/>
                  </a:lnTo>
                  <a:lnTo>
                    <a:pt x="41630" y="1025270"/>
                  </a:lnTo>
                  <a:lnTo>
                    <a:pt x="35076" y="979169"/>
                  </a:lnTo>
                  <a:lnTo>
                    <a:pt x="35052" y="195961"/>
                  </a:lnTo>
                  <a:lnTo>
                    <a:pt x="36055" y="177800"/>
                  </a:lnTo>
                  <a:lnTo>
                    <a:pt x="48298" y="131825"/>
                  </a:lnTo>
                  <a:lnTo>
                    <a:pt x="72771" y="92455"/>
                  </a:lnTo>
                  <a:lnTo>
                    <a:pt x="107480" y="61467"/>
                  </a:lnTo>
                  <a:lnTo>
                    <a:pt x="149809" y="41655"/>
                  </a:lnTo>
                  <a:lnTo>
                    <a:pt x="197764" y="35051"/>
                  </a:lnTo>
                  <a:lnTo>
                    <a:pt x="11007519" y="35051"/>
                  </a:lnTo>
                  <a:lnTo>
                    <a:pt x="11005312" y="33400"/>
                  </a:lnTo>
                  <a:lnTo>
                    <a:pt x="10954131" y="8762"/>
                  </a:lnTo>
                  <a:lnTo>
                    <a:pt x="10915777" y="1015"/>
                  </a:lnTo>
                  <a:lnTo>
                    <a:pt x="10895838" y="0"/>
                  </a:lnTo>
                  <a:close/>
                </a:path>
                <a:path w="11092180" h="1175385">
                  <a:moveTo>
                    <a:pt x="11007519" y="35051"/>
                  </a:moveTo>
                  <a:lnTo>
                    <a:pt x="10895838" y="35051"/>
                  </a:lnTo>
                  <a:lnTo>
                    <a:pt x="10913999" y="36067"/>
                  </a:lnTo>
                  <a:lnTo>
                    <a:pt x="10930128" y="38607"/>
                  </a:lnTo>
                  <a:lnTo>
                    <a:pt x="10973943" y="55244"/>
                  </a:lnTo>
                  <a:lnTo>
                    <a:pt x="11010773" y="83312"/>
                  </a:lnTo>
                  <a:lnTo>
                    <a:pt x="11038078" y="120776"/>
                  </a:lnTo>
                  <a:lnTo>
                    <a:pt x="11053699" y="164973"/>
                  </a:lnTo>
                  <a:lnTo>
                    <a:pt x="11056620" y="979169"/>
                  </a:lnTo>
                  <a:lnTo>
                    <a:pt x="11055604" y="997330"/>
                  </a:lnTo>
                  <a:lnTo>
                    <a:pt x="11043412" y="1043431"/>
                  </a:lnTo>
                  <a:lnTo>
                    <a:pt x="11018901" y="1082802"/>
                  </a:lnTo>
                  <a:lnTo>
                    <a:pt x="10984357" y="1113536"/>
                  </a:lnTo>
                  <a:lnTo>
                    <a:pt x="10942066" y="1133348"/>
                  </a:lnTo>
                  <a:lnTo>
                    <a:pt x="10894060" y="1139952"/>
                  </a:lnTo>
                  <a:lnTo>
                    <a:pt x="11007519" y="1139952"/>
                  </a:lnTo>
                  <a:lnTo>
                    <a:pt x="11046968" y="1103756"/>
                  </a:lnTo>
                  <a:lnTo>
                    <a:pt x="11076305" y="1055497"/>
                  </a:lnTo>
                  <a:lnTo>
                    <a:pt x="11087608" y="1018666"/>
                  </a:lnTo>
                  <a:lnTo>
                    <a:pt x="11091672" y="979169"/>
                  </a:lnTo>
                  <a:lnTo>
                    <a:pt x="11091672" y="195961"/>
                  </a:lnTo>
                  <a:lnTo>
                    <a:pt x="11087608" y="156337"/>
                  </a:lnTo>
                  <a:lnTo>
                    <a:pt x="11076305" y="119633"/>
                  </a:lnTo>
                  <a:lnTo>
                    <a:pt x="11046968" y="71374"/>
                  </a:lnTo>
                  <a:lnTo>
                    <a:pt x="11020425" y="44703"/>
                  </a:lnTo>
                  <a:lnTo>
                    <a:pt x="11007519" y="35051"/>
                  </a:lnTo>
                  <a:close/>
                </a:path>
              </a:pathLst>
            </a:custGeom>
            <a:solidFill>
              <a:srgbClr val="16170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99922" y="3306318"/>
              <a:ext cx="11092180" cy="1175385"/>
            </a:xfrm>
            <a:custGeom>
              <a:avLst/>
              <a:gdLst/>
              <a:ahLst/>
              <a:cxnLst/>
              <a:rect l="l" t="t" r="r" b="b"/>
              <a:pathLst>
                <a:path w="11092180" h="1175385">
                  <a:moveTo>
                    <a:pt x="10895838" y="0"/>
                  </a:moveTo>
                  <a:lnTo>
                    <a:pt x="195834" y="0"/>
                  </a:lnTo>
                  <a:lnTo>
                    <a:pt x="150931" y="5169"/>
                  </a:lnTo>
                  <a:lnTo>
                    <a:pt x="109712" y="19896"/>
                  </a:lnTo>
                  <a:lnTo>
                    <a:pt x="73351" y="43007"/>
                  </a:lnTo>
                  <a:lnTo>
                    <a:pt x="43023" y="73329"/>
                  </a:lnTo>
                  <a:lnTo>
                    <a:pt x="19905" y="109690"/>
                  </a:lnTo>
                  <a:lnTo>
                    <a:pt x="5172" y="150915"/>
                  </a:lnTo>
                  <a:lnTo>
                    <a:pt x="0" y="195834"/>
                  </a:lnTo>
                  <a:lnTo>
                    <a:pt x="0" y="979170"/>
                  </a:lnTo>
                  <a:lnTo>
                    <a:pt x="5172" y="1024088"/>
                  </a:lnTo>
                  <a:lnTo>
                    <a:pt x="19905" y="1065313"/>
                  </a:lnTo>
                  <a:lnTo>
                    <a:pt x="43023" y="1101674"/>
                  </a:lnTo>
                  <a:lnTo>
                    <a:pt x="73351" y="1131996"/>
                  </a:lnTo>
                  <a:lnTo>
                    <a:pt x="109712" y="1155107"/>
                  </a:lnTo>
                  <a:lnTo>
                    <a:pt x="150931" y="1169834"/>
                  </a:lnTo>
                  <a:lnTo>
                    <a:pt x="195834" y="1175004"/>
                  </a:lnTo>
                  <a:lnTo>
                    <a:pt x="10895838" y="1175004"/>
                  </a:lnTo>
                  <a:lnTo>
                    <a:pt x="10940756" y="1169834"/>
                  </a:lnTo>
                  <a:lnTo>
                    <a:pt x="10981981" y="1155107"/>
                  </a:lnTo>
                  <a:lnTo>
                    <a:pt x="11018342" y="1131996"/>
                  </a:lnTo>
                  <a:lnTo>
                    <a:pt x="11048664" y="1101674"/>
                  </a:lnTo>
                  <a:lnTo>
                    <a:pt x="11071775" y="1065313"/>
                  </a:lnTo>
                  <a:lnTo>
                    <a:pt x="11086502" y="1024088"/>
                  </a:lnTo>
                  <a:lnTo>
                    <a:pt x="11091672" y="979170"/>
                  </a:lnTo>
                  <a:lnTo>
                    <a:pt x="11091672" y="195834"/>
                  </a:lnTo>
                  <a:lnTo>
                    <a:pt x="11086502" y="150915"/>
                  </a:lnTo>
                  <a:lnTo>
                    <a:pt x="11071775" y="109690"/>
                  </a:lnTo>
                  <a:lnTo>
                    <a:pt x="11048664" y="73329"/>
                  </a:lnTo>
                  <a:lnTo>
                    <a:pt x="11018342" y="43007"/>
                  </a:lnTo>
                  <a:lnTo>
                    <a:pt x="10981981" y="19896"/>
                  </a:lnTo>
                  <a:lnTo>
                    <a:pt x="10940756" y="5169"/>
                  </a:lnTo>
                  <a:lnTo>
                    <a:pt x="108958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99922" y="3306318"/>
              <a:ext cx="11092180" cy="1175385"/>
            </a:xfrm>
            <a:custGeom>
              <a:avLst/>
              <a:gdLst/>
              <a:ahLst/>
              <a:cxnLst/>
              <a:rect l="l" t="t" r="r" b="b"/>
              <a:pathLst>
                <a:path w="11092180" h="1175385">
                  <a:moveTo>
                    <a:pt x="10895838" y="0"/>
                  </a:moveTo>
                  <a:lnTo>
                    <a:pt x="195922" y="0"/>
                  </a:lnTo>
                  <a:lnTo>
                    <a:pt x="175920" y="1016"/>
                  </a:lnTo>
                  <a:lnTo>
                    <a:pt x="137629" y="8762"/>
                  </a:lnTo>
                  <a:lnTo>
                    <a:pt x="86398" y="33401"/>
                  </a:lnTo>
                  <a:lnTo>
                    <a:pt x="44767" y="71374"/>
                  </a:lnTo>
                  <a:lnTo>
                    <a:pt x="15430" y="119634"/>
                  </a:lnTo>
                  <a:lnTo>
                    <a:pt x="4000" y="156337"/>
                  </a:lnTo>
                  <a:lnTo>
                    <a:pt x="0" y="195961"/>
                  </a:lnTo>
                  <a:lnTo>
                    <a:pt x="0" y="979170"/>
                  </a:lnTo>
                  <a:lnTo>
                    <a:pt x="4000" y="1018667"/>
                  </a:lnTo>
                  <a:lnTo>
                    <a:pt x="15430" y="1055497"/>
                  </a:lnTo>
                  <a:lnTo>
                    <a:pt x="44767" y="1103757"/>
                  </a:lnTo>
                  <a:lnTo>
                    <a:pt x="86398" y="1141603"/>
                  </a:lnTo>
                  <a:lnTo>
                    <a:pt x="137629" y="1166241"/>
                  </a:lnTo>
                  <a:lnTo>
                    <a:pt x="175920" y="1173988"/>
                  </a:lnTo>
                  <a:lnTo>
                    <a:pt x="195922" y="1175004"/>
                  </a:lnTo>
                  <a:lnTo>
                    <a:pt x="10895838" y="1175004"/>
                  </a:lnTo>
                  <a:lnTo>
                    <a:pt x="10935335" y="1170940"/>
                  </a:lnTo>
                  <a:lnTo>
                    <a:pt x="10972165" y="1159637"/>
                  </a:lnTo>
                  <a:lnTo>
                    <a:pt x="11007519" y="1139952"/>
                  </a:lnTo>
                  <a:lnTo>
                    <a:pt x="195922" y="1139952"/>
                  </a:lnTo>
                  <a:lnTo>
                    <a:pt x="177761" y="1138936"/>
                  </a:lnTo>
                  <a:lnTo>
                    <a:pt x="131648" y="1126744"/>
                  </a:lnTo>
                  <a:lnTo>
                    <a:pt x="92316" y="1102233"/>
                  </a:lnTo>
                  <a:lnTo>
                    <a:pt x="61429" y="1067562"/>
                  </a:lnTo>
                  <a:lnTo>
                    <a:pt x="41630" y="1025271"/>
                  </a:lnTo>
                  <a:lnTo>
                    <a:pt x="35076" y="979170"/>
                  </a:lnTo>
                  <a:lnTo>
                    <a:pt x="35052" y="195961"/>
                  </a:lnTo>
                  <a:lnTo>
                    <a:pt x="36055" y="177800"/>
                  </a:lnTo>
                  <a:lnTo>
                    <a:pt x="48298" y="131826"/>
                  </a:lnTo>
                  <a:lnTo>
                    <a:pt x="72771" y="92456"/>
                  </a:lnTo>
                  <a:lnTo>
                    <a:pt x="107480" y="61468"/>
                  </a:lnTo>
                  <a:lnTo>
                    <a:pt x="149809" y="41656"/>
                  </a:lnTo>
                  <a:lnTo>
                    <a:pt x="197764" y="35052"/>
                  </a:lnTo>
                  <a:lnTo>
                    <a:pt x="11007519" y="35052"/>
                  </a:lnTo>
                  <a:lnTo>
                    <a:pt x="11005312" y="33401"/>
                  </a:lnTo>
                  <a:lnTo>
                    <a:pt x="10954131" y="8762"/>
                  </a:lnTo>
                  <a:lnTo>
                    <a:pt x="10915777" y="1016"/>
                  </a:lnTo>
                  <a:lnTo>
                    <a:pt x="10895838" y="0"/>
                  </a:lnTo>
                  <a:close/>
                </a:path>
                <a:path w="11092180" h="1175385">
                  <a:moveTo>
                    <a:pt x="11007519" y="35052"/>
                  </a:moveTo>
                  <a:lnTo>
                    <a:pt x="10895838" y="35052"/>
                  </a:lnTo>
                  <a:lnTo>
                    <a:pt x="10913999" y="36068"/>
                  </a:lnTo>
                  <a:lnTo>
                    <a:pt x="10930128" y="38608"/>
                  </a:lnTo>
                  <a:lnTo>
                    <a:pt x="10973943" y="55245"/>
                  </a:lnTo>
                  <a:lnTo>
                    <a:pt x="11010773" y="83312"/>
                  </a:lnTo>
                  <a:lnTo>
                    <a:pt x="11038078" y="120777"/>
                  </a:lnTo>
                  <a:lnTo>
                    <a:pt x="11053699" y="164973"/>
                  </a:lnTo>
                  <a:lnTo>
                    <a:pt x="11056620" y="979170"/>
                  </a:lnTo>
                  <a:lnTo>
                    <a:pt x="11055604" y="997331"/>
                  </a:lnTo>
                  <a:lnTo>
                    <a:pt x="11043412" y="1043432"/>
                  </a:lnTo>
                  <a:lnTo>
                    <a:pt x="11018901" y="1082802"/>
                  </a:lnTo>
                  <a:lnTo>
                    <a:pt x="10984357" y="1113536"/>
                  </a:lnTo>
                  <a:lnTo>
                    <a:pt x="10942066" y="1133348"/>
                  </a:lnTo>
                  <a:lnTo>
                    <a:pt x="10894060" y="1139952"/>
                  </a:lnTo>
                  <a:lnTo>
                    <a:pt x="11007519" y="1139952"/>
                  </a:lnTo>
                  <a:lnTo>
                    <a:pt x="11046968" y="1103757"/>
                  </a:lnTo>
                  <a:lnTo>
                    <a:pt x="11076305" y="1055497"/>
                  </a:lnTo>
                  <a:lnTo>
                    <a:pt x="11087608" y="1018667"/>
                  </a:lnTo>
                  <a:lnTo>
                    <a:pt x="11091672" y="979170"/>
                  </a:lnTo>
                  <a:lnTo>
                    <a:pt x="11091672" y="195961"/>
                  </a:lnTo>
                  <a:lnTo>
                    <a:pt x="11087608" y="156337"/>
                  </a:lnTo>
                  <a:lnTo>
                    <a:pt x="11076305" y="119634"/>
                  </a:lnTo>
                  <a:lnTo>
                    <a:pt x="11046968" y="71374"/>
                  </a:lnTo>
                  <a:lnTo>
                    <a:pt x="11020425" y="44704"/>
                  </a:lnTo>
                  <a:lnTo>
                    <a:pt x="11007519" y="35052"/>
                  </a:lnTo>
                  <a:close/>
                </a:path>
              </a:pathLst>
            </a:custGeom>
            <a:solidFill>
              <a:srgbClr val="16170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99922" y="4495037"/>
              <a:ext cx="11092180" cy="1173480"/>
            </a:xfrm>
            <a:custGeom>
              <a:avLst/>
              <a:gdLst/>
              <a:ahLst/>
              <a:cxnLst/>
              <a:rect l="l" t="t" r="r" b="b"/>
              <a:pathLst>
                <a:path w="11092180" h="1173479">
                  <a:moveTo>
                    <a:pt x="10896092" y="0"/>
                  </a:moveTo>
                  <a:lnTo>
                    <a:pt x="195580" y="0"/>
                  </a:lnTo>
                  <a:lnTo>
                    <a:pt x="150736" y="5162"/>
                  </a:lnTo>
                  <a:lnTo>
                    <a:pt x="109569" y="19868"/>
                  </a:lnTo>
                  <a:lnTo>
                    <a:pt x="73255" y="42947"/>
                  </a:lnTo>
                  <a:lnTo>
                    <a:pt x="42967" y="73229"/>
                  </a:lnTo>
                  <a:lnTo>
                    <a:pt x="19879" y="109542"/>
                  </a:lnTo>
                  <a:lnTo>
                    <a:pt x="5165" y="150716"/>
                  </a:lnTo>
                  <a:lnTo>
                    <a:pt x="0" y="195580"/>
                  </a:lnTo>
                  <a:lnTo>
                    <a:pt x="0" y="977900"/>
                  </a:lnTo>
                  <a:lnTo>
                    <a:pt x="5165" y="1022723"/>
                  </a:lnTo>
                  <a:lnTo>
                    <a:pt x="19879" y="1063882"/>
                  </a:lnTo>
                  <a:lnTo>
                    <a:pt x="42967" y="1100197"/>
                  </a:lnTo>
                  <a:lnTo>
                    <a:pt x="73255" y="1130492"/>
                  </a:lnTo>
                  <a:lnTo>
                    <a:pt x="109569" y="1153589"/>
                  </a:lnTo>
                  <a:lnTo>
                    <a:pt x="150736" y="1168311"/>
                  </a:lnTo>
                  <a:lnTo>
                    <a:pt x="195580" y="1173480"/>
                  </a:lnTo>
                  <a:lnTo>
                    <a:pt x="10896092" y="1173480"/>
                  </a:lnTo>
                  <a:lnTo>
                    <a:pt x="10940915" y="1168311"/>
                  </a:lnTo>
                  <a:lnTo>
                    <a:pt x="10982074" y="1153589"/>
                  </a:lnTo>
                  <a:lnTo>
                    <a:pt x="11018389" y="1130492"/>
                  </a:lnTo>
                  <a:lnTo>
                    <a:pt x="11048684" y="1100197"/>
                  </a:lnTo>
                  <a:lnTo>
                    <a:pt x="11071781" y="1063882"/>
                  </a:lnTo>
                  <a:lnTo>
                    <a:pt x="11086503" y="1022723"/>
                  </a:lnTo>
                  <a:lnTo>
                    <a:pt x="11091672" y="977900"/>
                  </a:lnTo>
                  <a:lnTo>
                    <a:pt x="11091672" y="195580"/>
                  </a:lnTo>
                  <a:lnTo>
                    <a:pt x="11086503" y="150716"/>
                  </a:lnTo>
                  <a:lnTo>
                    <a:pt x="11071781" y="109542"/>
                  </a:lnTo>
                  <a:lnTo>
                    <a:pt x="11048684" y="73229"/>
                  </a:lnTo>
                  <a:lnTo>
                    <a:pt x="11018389" y="42947"/>
                  </a:lnTo>
                  <a:lnTo>
                    <a:pt x="10982074" y="19868"/>
                  </a:lnTo>
                  <a:lnTo>
                    <a:pt x="10940915" y="5162"/>
                  </a:lnTo>
                  <a:lnTo>
                    <a:pt x="108960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99922" y="4495037"/>
              <a:ext cx="11092180" cy="1173480"/>
            </a:xfrm>
            <a:custGeom>
              <a:avLst/>
              <a:gdLst/>
              <a:ahLst/>
              <a:cxnLst/>
              <a:rect l="l" t="t" r="r" b="b"/>
              <a:pathLst>
                <a:path w="11092180" h="1173479">
                  <a:moveTo>
                    <a:pt x="10896092" y="0"/>
                  </a:moveTo>
                  <a:lnTo>
                    <a:pt x="195643" y="0"/>
                  </a:lnTo>
                  <a:lnTo>
                    <a:pt x="175640" y="1016"/>
                  </a:lnTo>
                  <a:lnTo>
                    <a:pt x="137439" y="8762"/>
                  </a:lnTo>
                  <a:lnTo>
                    <a:pt x="86296" y="33400"/>
                  </a:lnTo>
                  <a:lnTo>
                    <a:pt x="44665" y="71247"/>
                  </a:lnTo>
                  <a:lnTo>
                    <a:pt x="15341" y="119506"/>
                  </a:lnTo>
                  <a:lnTo>
                    <a:pt x="4000" y="156210"/>
                  </a:lnTo>
                  <a:lnTo>
                    <a:pt x="0" y="195580"/>
                  </a:lnTo>
                  <a:lnTo>
                    <a:pt x="0" y="977900"/>
                  </a:lnTo>
                  <a:lnTo>
                    <a:pt x="4000" y="1017397"/>
                  </a:lnTo>
                  <a:lnTo>
                    <a:pt x="15341" y="1053973"/>
                  </a:lnTo>
                  <a:lnTo>
                    <a:pt x="44665" y="1102321"/>
                  </a:lnTo>
                  <a:lnTo>
                    <a:pt x="86296" y="1140040"/>
                  </a:lnTo>
                  <a:lnTo>
                    <a:pt x="137439" y="1164717"/>
                  </a:lnTo>
                  <a:lnTo>
                    <a:pt x="175640" y="1172425"/>
                  </a:lnTo>
                  <a:lnTo>
                    <a:pt x="195643" y="1173480"/>
                  </a:lnTo>
                  <a:lnTo>
                    <a:pt x="10896092" y="1173480"/>
                  </a:lnTo>
                  <a:lnTo>
                    <a:pt x="10935589" y="1169479"/>
                  </a:lnTo>
                  <a:lnTo>
                    <a:pt x="10972165" y="1158138"/>
                  </a:lnTo>
                  <a:lnTo>
                    <a:pt x="11007539" y="1138478"/>
                  </a:lnTo>
                  <a:lnTo>
                    <a:pt x="195643" y="1138428"/>
                  </a:lnTo>
                  <a:lnTo>
                    <a:pt x="177469" y="1137424"/>
                  </a:lnTo>
                  <a:lnTo>
                    <a:pt x="131610" y="1125232"/>
                  </a:lnTo>
                  <a:lnTo>
                    <a:pt x="92227" y="1100721"/>
                  </a:lnTo>
                  <a:lnTo>
                    <a:pt x="61518" y="1066292"/>
                  </a:lnTo>
                  <a:lnTo>
                    <a:pt x="41668" y="1024001"/>
                  </a:lnTo>
                  <a:lnTo>
                    <a:pt x="35076" y="977900"/>
                  </a:lnTo>
                  <a:lnTo>
                    <a:pt x="35052" y="195580"/>
                  </a:lnTo>
                  <a:lnTo>
                    <a:pt x="36055" y="177419"/>
                  </a:lnTo>
                  <a:lnTo>
                    <a:pt x="48234" y="131572"/>
                  </a:lnTo>
                  <a:lnTo>
                    <a:pt x="72758" y="92201"/>
                  </a:lnTo>
                  <a:lnTo>
                    <a:pt x="107276" y="61468"/>
                  </a:lnTo>
                  <a:lnTo>
                    <a:pt x="149517" y="41656"/>
                  </a:lnTo>
                  <a:lnTo>
                    <a:pt x="197472" y="35051"/>
                  </a:lnTo>
                  <a:lnTo>
                    <a:pt x="11007646" y="35051"/>
                  </a:lnTo>
                  <a:lnTo>
                    <a:pt x="11005439" y="33400"/>
                  </a:lnTo>
                  <a:lnTo>
                    <a:pt x="10954258" y="8762"/>
                  </a:lnTo>
                  <a:lnTo>
                    <a:pt x="10916158" y="1016"/>
                  </a:lnTo>
                  <a:lnTo>
                    <a:pt x="10896092" y="0"/>
                  </a:lnTo>
                  <a:close/>
                </a:path>
                <a:path w="11092180" h="1173479">
                  <a:moveTo>
                    <a:pt x="11007646" y="35051"/>
                  </a:moveTo>
                  <a:lnTo>
                    <a:pt x="10896092" y="35051"/>
                  </a:lnTo>
                  <a:lnTo>
                    <a:pt x="10914253" y="36068"/>
                  </a:lnTo>
                  <a:lnTo>
                    <a:pt x="10930255" y="38607"/>
                  </a:lnTo>
                  <a:lnTo>
                    <a:pt x="10974070" y="55118"/>
                  </a:lnTo>
                  <a:lnTo>
                    <a:pt x="11010773" y="83312"/>
                  </a:lnTo>
                  <a:lnTo>
                    <a:pt x="11038078" y="120650"/>
                  </a:lnTo>
                  <a:lnTo>
                    <a:pt x="11053699" y="164845"/>
                  </a:lnTo>
                  <a:lnTo>
                    <a:pt x="11056620" y="977900"/>
                  </a:lnTo>
                  <a:lnTo>
                    <a:pt x="11055604" y="996061"/>
                  </a:lnTo>
                  <a:lnTo>
                    <a:pt x="11043412" y="1041908"/>
                  </a:lnTo>
                  <a:lnTo>
                    <a:pt x="11018901" y="1081405"/>
                  </a:lnTo>
                  <a:lnTo>
                    <a:pt x="10984484" y="1111961"/>
                  </a:lnTo>
                  <a:lnTo>
                    <a:pt x="10942193" y="1131811"/>
                  </a:lnTo>
                  <a:lnTo>
                    <a:pt x="10894314" y="1138478"/>
                  </a:lnTo>
                  <a:lnTo>
                    <a:pt x="11007539" y="1138478"/>
                  </a:lnTo>
                  <a:lnTo>
                    <a:pt x="11046968" y="1102321"/>
                  </a:lnTo>
                  <a:lnTo>
                    <a:pt x="11076305" y="1053973"/>
                  </a:lnTo>
                  <a:lnTo>
                    <a:pt x="11087608" y="1017397"/>
                  </a:lnTo>
                  <a:lnTo>
                    <a:pt x="11091672" y="977900"/>
                  </a:lnTo>
                  <a:lnTo>
                    <a:pt x="11091672" y="195580"/>
                  </a:lnTo>
                  <a:lnTo>
                    <a:pt x="11087608" y="156210"/>
                  </a:lnTo>
                  <a:lnTo>
                    <a:pt x="11076305" y="119506"/>
                  </a:lnTo>
                  <a:lnTo>
                    <a:pt x="11046968" y="71247"/>
                  </a:lnTo>
                  <a:lnTo>
                    <a:pt x="11020552" y="44704"/>
                  </a:lnTo>
                  <a:lnTo>
                    <a:pt x="11007646" y="35051"/>
                  </a:lnTo>
                  <a:close/>
                </a:path>
              </a:pathLst>
            </a:custGeom>
            <a:solidFill>
              <a:srgbClr val="16170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99922" y="5682234"/>
              <a:ext cx="11092180" cy="1175385"/>
            </a:xfrm>
            <a:custGeom>
              <a:avLst/>
              <a:gdLst/>
              <a:ahLst/>
              <a:cxnLst/>
              <a:rect l="l" t="t" r="r" b="b"/>
              <a:pathLst>
                <a:path w="11092180" h="1175384">
                  <a:moveTo>
                    <a:pt x="10895838" y="0"/>
                  </a:moveTo>
                  <a:lnTo>
                    <a:pt x="195834" y="0"/>
                  </a:lnTo>
                  <a:lnTo>
                    <a:pt x="150931" y="5172"/>
                  </a:lnTo>
                  <a:lnTo>
                    <a:pt x="109712" y="19905"/>
                  </a:lnTo>
                  <a:lnTo>
                    <a:pt x="73351" y="43023"/>
                  </a:lnTo>
                  <a:lnTo>
                    <a:pt x="43023" y="73351"/>
                  </a:lnTo>
                  <a:lnTo>
                    <a:pt x="19905" y="109712"/>
                  </a:lnTo>
                  <a:lnTo>
                    <a:pt x="5172" y="150931"/>
                  </a:lnTo>
                  <a:lnTo>
                    <a:pt x="0" y="195833"/>
                  </a:lnTo>
                  <a:lnTo>
                    <a:pt x="0" y="979169"/>
                  </a:lnTo>
                  <a:lnTo>
                    <a:pt x="5172" y="1024071"/>
                  </a:lnTo>
                  <a:lnTo>
                    <a:pt x="19905" y="1065291"/>
                  </a:lnTo>
                  <a:lnTo>
                    <a:pt x="43023" y="1101652"/>
                  </a:lnTo>
                  <a:lnTo>
                    <a:pt x="73351" y="1131980"/>
                  </a:lnTo>
                  <a:lnTo>
                    <a:pt x="109712" y="1155098"/>
                  </a:lnTo>
                  <a:lnTo>
                    <a:pt x="150931" y="1169831"/>
                  </a:lnTo>
                  <a:lnTo>
                    <a:pt x="195834" y="1175003"/>
                  </a:lnTo>
                  <a:lnTo>
                    <a:pt x="10895838" y="1175003"/>
                  </a:lnTo>
                  <a:lnTo>
                    <a:pt x="10940756" y="1169831"/>
                  </a:lnTo>
                  <a:lnTo>
                    <a:pt x="10981981" y="1155098"/>
                  </a:lnTo>
                  <a:lnTo>
                    <a:pt x="11018342" y="1131980"/>
                  </a:lnTo>
                  <a:lnTo>
                    <a:pt x="11048664" y="1101652"/>
                  </a:lnTo>
                  <a:lnTo>
                    <a:pt x="11071775" y="1065291"/>
                  </a:lnTo>
                  <a:lnTo>
                    <a:pt x="11086502" y="1024071"/>
                  </a:lnTo>
                  <a:lnTo>
                    <a:pt x="11091672" y="979169"/>
                  </a:lnTo>
                  <a:lnTo>
                    <a:pt x="11091672" y="195833"/>
                  </a:lnTo>
                  <a:lnTo>
                    <a:pt x="11086502" y="150931"/>
                  </a:lnTo>
                  <a:lnTo>
                    <a:pt x="11071775" y="109712"/>
                  </a:lnTo>
                  <a:lnTo>
                    <a:pt x="11048664" y="73351"/>
                  </a:lnTo>
                  <a:lnTo>
                    <a:pt x="11018342" y="43023"/>
                  </a:lnTo>
                  <a:lnTo>
                    <a:pt x="10981981" y="19905"/>
                  </a:lnTo>
                  <a:lnTo>
                    <a:pt x="10940756" y="5172"/>
                  </a:lnTo>
                  <a:lnTo>
                    <a:pt x="108958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99922" y="5682234"/>
              <a:ext cx="11092180" cy="1175385"/>
            </a:xfrm>
            <a:custGeom>
              <a:avLst/>
              <a:gdLst/>
              <a:ahLst/>
              <a:cxnLst/>
              <a:rect l="l" t="t" r="r" b="b"/>
              <a:pathLst>
                <a:path w="11092180" h="1175384">
                  <a:moveTo>
                    <a:pt x="10895838" y="0"/>
                  </a:moveTo>
                  <a:lnTo>
                    <a:pt x="195922" y="0"/>
                  </a:lnTo>
                  <a:lnTo>
                    <a:pt x="175920" y="1041"/>
                  </a:lnTo>
                  <a:lnTo>
                    <a:pt x="137629" y="8762"/>
                  </a:lnTo>
                  <a:lnTo>
                    <a:pt x="86398" y="33426"/>
                  </a:lnTo>
                  <a:lnTo>
                    <a:pt x="44767" y="71335"/>
                  </a:lnTo>
                  <a:lnTo>
                    <a:pt x="15430" y="119633"/>
                  </a:lnTo>
                  <a:lnTo>
                    <a:pt x="4000" y="156400"/>
                  </a:lnTo>
                  <a:lnTo>
                    <a:pt x="0" y="195922"/>
                  </a:lnTo>
                  <a:lnTo>
                    <a:pt x="0" y="979169"/>
                  </a:lnTo>
                  <a:lnTo>
                    <a:pt x="4000" y="1018692"/>
                  </a:lnTo>
                  <a:lnTo>
                    <a:pt x="15430" y="1055463"/>
                  </a:lnTo>
                  <a:lnTo>
                    <a:pt x="44767" y="1103755"/>
                  </a:lnTo>
                  <a:lnTo>
                    <a:pt x="86398" y="1141569"/>
                  </a:lnTo>
                  <a:lnTo>
                    <a:pt x="137629" y="1166239"/>
                  </a:lnTo>
                  <a:lnTo>
                    <a:pt x="175920" y="1173955"/>
                  </a:lnTo>
                  <a:lnTo>
                    <a:pt x="195922" y="1175002"/>
                  </a:lnTo>
                  <a:lnTo>
                    <a:pt x="10895838" y="1175002"/>
                  </a:lnTo>
                  <a:lnTo>
                    <a:pt x="10935335" y="1171001"/>
                  </a:lnTo>
                  <a:lnTo>
                    <a:pt x="10972165" y="1159667"/>
                  </a:lnTo>
                  <a:lnTo>
                    <a:pt x="11007424" y="1139998"/>
                  </a:lnTo>
                  <a:lnTo>
                    <a:pt x="195922" y="1139950"/>
                  </a:lnTo>
                  <a:lnTo>
                    <a:pt x="177761" y="1138949"/>
                  </a:lnTo>
                  <a:lnTo>
                    <a:pt x="131660" y="1126741"/>
                  </a:lnTo>
                  <a:lnTo>
                    <a:pt x="92316" y="1102245"/>
                  </a:lnTo>
                  <a:lnTo>
                    <a:pt x="61429" y="1067619"/>
                  </a:lnTo>
                  <a:lnTo>
                    <a:pt x="41630" y="1025283"/>
                  </a:lnTo>
                  <a:lnTo>
                    <a:pt x="35078" y="979169"/>
                  </a:lnTo>
                  <a:lnTo>
                    <a:pt x="35052" y="195922"/>
                  </a:lnTo>
                  <a:lnTo>
                    <a:pt x="36055" y="177761"/>
                  </a:lnTo>
                  <a:lnTo>
                    <a:pt x="48298" y="131800"/>
                  </a:lnTo>
                  <a:lnTo>
                    <a:pt x="72771" y="92430"/>
                  </a:lnTo>
                  <a:lnTo>
                    <a:pt x="107480" y="61429"/>
                  </a:lnTo>
                  <a:lnTo>
                    <a:pt x="149809" y="41630"/>
                  </a:lnTo>
                  <a:lnTo>
                    <a:pt x="197764" y="35001"/>
                  </a:lnTo>
                  <a:lnTo>
                    <a:pt x="11007410" y="35001"/>
                  </a:lnTo>
                  <a:lnTo>
                    <a:pt x="11005312" y="33426"/>
                  </a:lnTo>
                  <a:lnTo>
                    <a:pt x="10954131" y="8762"/>
                  </a:lnTo>
                  <a:lnTo>
                    <a:pt x="10915777" y="1041"/>
                  </a:lnTo>
                  <a:lnTo>
                    <a:pt x="10895838" y="0"/>
                  </a:lnTo>
                  <a:close/>
                </a:path>
                <a:path w="11092180" h="1175384">
                  <a:moveTo>
                    <a:pt x="11007410" y="35001"/>
                  </a:moveTo>
                  <a:lnTo>
                    <a:pt x="197764" y="35001"/>
                  </a:lnTo>
                  <a:lnTo>
                    <a:pt x="10895838" y="35051"/>
                  </a:lnTo>
                  <a:lnTo>
                    <a:pt x="10913999" y="36055"/>
                  </a:lnTo>
                  <a:lnTo>
                    <a:pt x="10959973" y="48298"/>
                  </a:lnTo>
                  <a:lnTo>
                    <a:pt x="10999343" y="72770"/>
                  </a:lnTo>
                  <a:lnTo>
                    <a:pt x="11030204" y="107365"/>
                  </a:lnTo>
                  <a:lnTo>
                    <a:pt x="11050016" y="149656"/>
                  </a:lnTo>
                  <a:lnTo>
                    <a:pt x="11056549" y="195922"/>
                  </a:lnTo>
                  <a:lnTo>
                    <a:pt x="11056620" y="979169"/>
                  </a:lnTo>
                  <a:lnTo>
                    <a:pt x="11055604" y="997343"/>
                  </a:lnTo>
                  <a:lnTo>
                    <a:pt x="11043412" y="1043444"/>
                  </a:lnTo>
                  <a:lnTo>
                    <a:pt x="11018901" y="1082780"/>
                  </a:lnTo>
                  <a:lnTo>
                    <a:pt x="10984357" y="1113486"/>
                  </a:lnTo>
                  <a:lnTo>
                    <a:pt x="10942066" y="1133313"/>
                  </a:lnTo>
                  <a:lnTo>
                    <a:pt x="10894060" y="1139998"/>
                  </a:lnTo>
                  <a:lnTo>
                    <a:pt x="11007424" y="1139998"/>
                  </a:lnTo>
                  <a:lnTo>
                    <a:pt x="11046968" y="1103755"/>
                  </a:lnTo>
                  <a:lnTo>
                    <a:pt x="11076305" y="1055463"/>
                  </a:lnTo>
                  <a:lnTo>
                    <a:pt x="11087608" y="1018692"/>
                  </a:lnTo>
                  <a:lnTo>
                    <a:pt x="11091672" y="979169"/>
                  </a:lnTo>
                  <a:lnTo>
                    <a:pt x="11091672" y="195922"/>
                  </a:lnTo>
                  <a:lnTo>
                    <a:pt x="11087608" y="156400"/>
                  </a:lnTo>
                  <a:lnTo>
                    <a:pt x="11076305" y="119633"/>
                  </a:lnTo>
                  <a:lnTo>
                    <a:pt x="11046968" y="71335"/>
                  </a:lnTo>
                  <a:lnTo>
                    <a:pt x="11020425" y="44767"/>
                  </a:lnTo>
                  <a:lnTo>
                    <a:pt x="11007410" y="35001"/>
                  </a:lnTo>
                  <a:close/>
                </a:path>
              </a:pathLst>
            </a:custGeom>
            <a:solidFill>
              <a:srgbClr val="16170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020572" y="1326261"/>
            <a:ext cx="10678160" cy="529183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45" dirty="0">
                <a:solidFill>
                  <a:srgbClr val="00B050"/>
                </a:solidFill>
                <a:latin typeface="Trebuchet MS"/>
                <a:cs typeface="Trebuchet MS"/>
              </a:rPr>
              <a:t>Section</a:t>
            </a:r>
            <a:r>
              <a:rPr sz="2000" spc="-114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125" dirty="0">
                <a:solidFill>
                  <a:srgbClr val="00B050"/>
                </a:solidFill>
                <a:latin typeface="Trebuchet MS"/>
                <a:cs typeface="Trebuchet MS"/>
              </a:rPr>
              <a:t>4</a:t>
            </a:r>
            <a:r>
              <a:rPr sz="2000" spc="-10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00B050"/>
                </a:solidFill>
                <a:latin typeface="Trebuchet MS"/>
                <a:cs typeface="Trebuchet MS"/>
              </a:rPr>
              <a:t>of</a:t>
            </a:r>
            <a:r>
              <a:rPr sz="2000" spc="-114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00B050"/>
                </a:solidFill>
                <a:latin typeface="Trebuchet MS"/>
                <a:cs typeface="Trebuchet MS"/>
              </a:rPr>
              <a:t>Sale</a:t>
            </a:r>
            <a:r>
              <a:rPr sz="2000" spc="-9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00B050"/>
                </a:solidFill>
                <a:latin typeface="Trebuchet MS"/>
                <a:cs typeface="Trebuchet MS"/>
              </a:rPr>
              <a:t>of</a:t>
            </a:r>
            <a:r>
              <a:rPr sz="2000" spc="-10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00B050"/>
                </a:solidFill>
                <a:latin typeface="Trebuchet MS"/>
                <a:cs typeface="Trebuchet MS"/>
              </a:rPr>
              <a:t>Goods</a:t>
            </a:r>
            <a:r>
              <a:rPr sz="2000" spc="-114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00B050"/>
                </a:solidFill>
                <a:latin typeface="Trebuchet MS"/>
                <a:cs typeface="Trebuchet MS"/>
              </a:rPr>
              <a:t>Act</a:t>
            </a:r>
            <a:r>
              <a:rPr sz="2000" spc="-114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70" dirty="0">
                <a:solidFill>
                  <a:srgbClr val="00B050"/>
                </a:solidFill>
                <a:latin typeface="Trebuchet MS"/>
                <a:cs typeface="Trebuchet MS"/>
              </a:rPr>
              <a:t>define</a:t>
            </a:r>
            <a:r>
              <a:rPr sz="2000" spc="-12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00B050"/>
                </a:solidFill>
                <a:latin typeface="Trebuchet MS"/>
                <a:cs typeface="Trebuchet MS"/>
              </a:rPr>
              <a:t>the</a:t>
            </a:r>
            <a:r>
              <a:rPr sz="2000" spc="-10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00B050"/>
                </a:solidFill>
                <a:latin typeface="Trebuchet MS"/>
                <a:cs typeface="Trebuchet MS"/>
              </a:rPr>
              <a:t>term</a:t>
            </a:r>
            <a:r>
              <a:rPr sz="2000" spc="-9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00B050"/>
                </a:solidFill>
                <a:latin typeface="Trebuchet MS"/>
                <a:cs typeface="Trebuchet MS"/>
              </a:rPr>
              <a:t>"Sale"</a:t>
            </a:r>
            <a:r>
              <a:rPr sz="2000" spc="-114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15" dirty="0">
                <a:solidFill>
                  <a:srgbClr val="00B050"/>
                </a:solidFill>
                <a:latin typeface="Trebuchet MS"/>
                <a:cs typeface="Trebuchet MS"/>
              </a:rPr>
              <a:t>and</a:t>
            </a:r>
            <a:r>
              <a:rPr sz="2000" spc="-12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50" dirty="0">
                <a:solidFill>
                  <a:srgbClr val="00B050"/>
                </a:solidFill>
                <a:latin typeface="Trebuchet MS"/>
                <a:cs typeface="Trebuchet MS"/>
              </a:rPr>
              <a:t>"agreement</a:t>
            </a:r>
            <a:r>
              <a:rPr sz="2000" spc="-12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130" dirty="0">
                <a:solidFill>
                  <a:srgbClr val="00B050"/>
                </a:solidFill>
                <a:latin typeface="Trebuchet MS"/>
                <a:cs typeface="Trebuchet MS"/>
              </a:rPr>
              <a:t>to</a:t>
            </a:r>
            <a:r>
              <a:rPr sz="2000" spc="-9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45" dirty="0">
                <a:solidFill>
                  <a:srgbClr val="00B050"/>
                </a:solidFill>
                <a:latin typeface="Trebuchet MS"/>
                <a:cs typeface="Trebuchet MS"/>
              </a:rPr>
              <a:t>sell"</a:t>
            </a:r>
            <a:r>
              <a:rPr sz="2000" spc="-10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60" dirty="0">
                <a:solidFill>
                  <a:srgbClr val="00B050"/>
                </a:solidFill>
                <a:latin typeface="Trebuchet MS"/>
                <a:cs typeface="Trebuchet MS"/>
              </a:rPr>
              <a:t>as</a:t>
            </a:r>
            <a:r>
              <a:rPr sz="2000" spc="-105" dirty="0">
                <a:solidFill>
                  <a:srgbClr val="00B050"/>
                </a:solidFill>
                <a:latin typeface="Trebuchet MS"/>
                <a:cs typeface="Trebuchet MS"/>
              </a:rPr>
              <a:t> follows-</a:t>
            </a:r>
            <a:endParaRPr sz="2000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200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300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ct val="85000"/>
              </a:lnSpc>
              <a:spcBef>
                <a:spcPts val="5"/>
              </a:spcBef>
            </a:pPr>
            <a:r>
              <a:rPr sz="2000" dirty="0">
                <a:solidFill>
                  <a:srgbClr val="00B050"/>
                </a:solidFill>
                <a:latin typeface="Trebuchet MS"/>
                <a:cs typeface="Trebuchet MS"/>
              </a:rPr>
              <a:t>As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00B050"/>
                </a:solidFill>
                <a:latin typeface="Trebuchet MS"/>
                <a:cs typeface="Trebuchet MS"/>
              </a:rPr>
              <a:t>per</a:t>
            </a:r>
            <a:r>
              <a:rPr sz="2000" spc="-10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45" dirty="0">
                <a:solidFill>
                  <a:srgbClr val="00B050"/>
                </a:solidFill>
                <a:latin typeface="Trebuchet MS"/>
                <a:cs typeface="Trebuchet MS"/>
              </a:rPr>
              <a:t>Section</a:t>
            </a:r>
            <a:r>
              <a:rPr sz="2000" spc="-12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125" dirty="0">
                <a:solidFill>
                  <a:srgbClr val="00B050"/>
                </a:solidFill>
                <a:latin typeface="Trebuchet MS"/>
                <a:cs typeface="Trebuchet MS"/>
              </a:rPr>
              <a:t>4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00B050"/>
                </a:solidFill>
                <a:latin typeface="Trebuchet MS"/>
                <a:cs typeface="Trebuchet MS"/>
              </a:rPr>
              <a:t>(1): </a:t>
            </a:r>
            <a:r>
              <a:rPr sz="2000" spc="-225" dirty="0">
                <a:solidFill>
                  <a:srgbClr val="00B050"/>
                </a:solidFill>
                <a:latin typeface="Trebuchet MS"/>
                <a:cs typeface="Trebuchet MS"/>
              </a:rPr>
              <a:t>“A</a:t>
            </a:r>
            <a:r>
              <a:rPr sz="2000" spc="-8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00B050"/>
                </a:solidFill>
                <a:latin typeface="Trebuchet MS"/>
                <a:cs typeface="Trebuchet MS"/>
              </a:rPr>
              <a:t>contract</a:t>
            </a:r>
            <a:r>
              <a:rPr sz="2000" spc="-13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00B050"/>
                </a:solidFill>
                <a:latin typeface="Trebuchet MS"/>
                <a:cs typeface="Trebuchet MS"/>
              </a:rPr>
              <a:t>of</a:t>
            </a:r>
            <a:r>
              <a:rPr sz="2000" spc="-12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00B050"/>
                </a:solidFill>
                <a:latin typeface="Trebuchet MS"/>
                <a:cs typeface="Trebuchet MS"/>
              </a:rPr>
              <a:t>sale</a:t>
            </a:r>
            <a:r>
              <a:rPr sz="2000" spc="-13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00B050"/>
                </a:solidFill>
                <a:latin typeface="Trebuchet MS"/>
                <a:cs typeface="Trebuchet MS"/>
              </a:rPr>
              <a:t>of</a:t>
            </a:r>
            <a:r>
              <a:rPr sz="2000" spc="-12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5" dirty="0">
                <a:solidFill>
                  <a:srgbClr val="00B050"/>
                </a:solidFill>
                <a:latin typeface="Trebuchet MS"/>
                <a:cs typeface="Trebuchet MS"/>
              </a:rPr>
              <a:t>goods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00B050"/>
                </a:solidFill>
                <a:latin typeface="Trebuchet MS"/>
                <a:cs typeface="Trebuchet MS"/>
              </a:rPr>
              <a:t>is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10" dirty="0">
                <a:solidFill>
                  <a:srgbClr val="00B050"/>
                </a:solidFill>
                <a:latin typeface="Trebuchet MS"/>
                <a:cs typeface="Trebuchet MS"/>
              </a:rPr>
              <a:t>a</a:t>
            </a:r>
            <a:r>
              <a:rPr sz="2000" spc="-10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00B050"/>
                </a:solidFill>
                <a:latin typeface="Trebuchet MS"/>
                <a:cs typeface="Trebuchet MS"/>
              </a:rPr>
              <a:t>contract</a:t>
            </a:r>
            <a:r>
              <a:rPr sz="2000" spc="-14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00B050"/>
                </a:solidFill>
                <a:latin typeface="Trebuchet MS"/>
                <a:cs typeface="Trebuchet MS"/>
              </a:rPr>
              <a:t>whereby</a:t>
            </a:r>
            <a:r>
              <a:rPr sz="2000" spc="-114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00B050"/>
                </a:solidFill>
                <a:latin typeface="Trebuchet MS"/>
                <a:cs typeface="Trebuchet MS"/>
              </a:rPr>
              <a:t>the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60" dirty="0">
                <a:solidFill>
                  <a:srgbClr val="00B050"/>
                </a:solidFill>
                <a:latin typeface="Trebuchet MS"/>
                <a:cs typeface="Trebuchet MS"/>
              </a:rPr>
              <a:t>seller</a:t>
            </a:r>
            <a:r>
              <a:rPr sz="2000" spc="-13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45" dirty="0">
                <a:solidFill>
                  <a:srgbClr val="00B050"/>
                </a:solidFill>
                <a:latin typeface="Trebuchet MS"/>
                <a:cs typeface="Trebuchet MS"/>
              </a:rPr>
              <a:t>transfers</a:t>
            </a:r>
            <a:r>
              <a:rPr sz="2000" spc="-14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70" dirty="0">
                <a:solidFill>
                  <a:srgbClr val="00B050"/>
                </a:solidFill>
                <a:latin typeface="Trebuchet MS"/>
                <a:cs typeface="Trebuchet MS"/>
              </a:rPr>
              <a:t>or</a:t>
            </a:r>
            <a:r>
              <a:rPr sz="2000" spc="-13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15" dirty="0">
                <a:solidFill>
                  <a:srgbClr val="00B050"/>
                </a:solidFill>
                <a:latin typeface="Trebuchet MS"/>
                <a:cs typeface="Trebuchet MS"/>
              </a:rPr>
              <a:t>agrees  </a:t>
            </a:r>
            <a:r>
              <a:rPr sz="2000" spc="-120" dirty="0">
                <a:solidFill>
                  <a:srgbClr val="00B050"/>
                </a:solidFill>
                <a:latin typeface="Trebuchet MS"/>
                <a:cs typeface="Trebuchet MS"/>
              </a:rPr>
              <a:t>to </a:t>
            </a:r>
            <a:r>
              <a:rPr sz="2000" spc="-65" dirty="0">
                <a:solidFill>
                  <a:srgbClr val="00B050"/>
                </a:solidFill>
                <a:latin typeface="Trebuchet MS"/>
                <a:cs typeface="Trebuchet MS"/>
              </a:rPr>
              <a:t>transfer </a:t>
            </a:r>
            <a:r>
              <a:rPr sz="2000" spc="-80" dirty="0">
                <a:solidFill>
                  <a:srgbClr val="00B050"/>
                </a:solidFill>
                <a:latin typeface="Trebuchet MS"/>
                <a:cs typeface="Trebuchet MS"/>
              </a:rPr>
              <a:t>the </a:t>
            </a:r>
            <a:r>
              <a:rPr sz="2000" spc="-90" dirty="0">
                <a:solidFill>
                  <a:srgbClr val="00B050"/>
                </a:solidFill>
                <a:latin typeface="Trebuchet MS"/>
                <a:cs typeface="Trebuchet MS"/>
              </a:rPr>
              <a:t>property </a:t>
            </a:r>
            <a:r>
              <a:rPr sz="2000" spc="-60" dirty="0">
                <a:solidFill>
                  <a:srgbClr val="00B050"/>
                </a:solidFill>
                <a:latin typeface="Trebuchet MS"/>
                <a:cs typeface="Trebuchet MS"/>
              </a:rPr>
              <a:t>in </a:t>
            </a:r>
            <a:r>
              <a:rPr sz="2000" dirty="0">
                <a:solidFill>
                  <a:srgbClr val="00B050"/>
                </a:solidFill>
                <a:latin typeface="Trebuchet MS"/>
                <a:cs typeface="Trebuchet MS"/>
              </a:rPr>
              <a:t>goods </a:t>
            </a:r>
            <a:r>
              <a:rPr sz="2000" spc="-120" dirty="0">
                <a:solidFill>
                  <a:srgbClr val="00B050"/>
                </a:solidFill>
                <a:latin typeface="Trebuchet MS"/>
                <a:cs typeface="Trebuchet MS"/>
              </a:rPr>
              <a:t>to </a:t>
            </a:r>
            <a:r>
              <a:rPr sz="2000" spc="-80" dirty="0">
                <a:solidFill>
                  <a:srgbClr val="00B050"/>
                </a:solidFill>
                <a:latin typeface="Trebuchet MS"/>
                <a:cs typeface="Trebuchet MS"/>
              </a:rPr>
              <a:t>the buyer 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for </a:t>
            </a:r>
            <a:r>
              <a:rPr sz="2000" spc="5" dirty="0">
                <a:solidFill>
                  <a:srgbClr val="00B050"/>
                </a:solidFill>
                <a:latin typeface="Trebuchet MS"/>
                <a:cs typeface="Trebuchet MS"/>
              </a:rPr>
              <a:t>a </a:t>
            </a:r>
            <a:r>
              <a:rPr sz="2000" spc="-100" dirty="0">
                <a:solidFill>
                  <a:srgbClr val="00B050"/>
                </a:solidFill>
                <a:latin typeface="Trebuchet MS"/>
                <a:cs typeface="Trebuchet MS"/>
              </a:rPr>
              <a:t>price. </a:t>
            </a:r>
            <a:r>
              <a:rPr sz="2000" spc="-90" dirty="0">
                <a:solidFill>
                  <a:srgbClr val="00B050"/>
                </a:solidFill>
                <a:latin typeface="Trebuchet MS"/>
                <a:cs typeface="Trebuchet MS"/>
              </a:rPr>
              <a:t>There </a:t>
            </a:r>
            <a:r>
              <a:rPr sz="2000" spc="-80" dirty="0">
                <a:solidFill>
                  <a:srgbClr val="00B050"/>
                </a:solidFill>
                <a:latin typeface="Trebuchet MS"/>
                <a:cs typeface="Trebuchet MS"/>
              </a:rPr>
              <a:t>may </a:t>
            </a:r>
            <a:r>
              <a:rPr sz="2000" spc="-50" dirty="0">
                <a:solidFill>
                  <a:srgbClr val="00B050"/>
                </a:solidFill>
                <a:latin typeface="Trebuchet MS"/>
                <a:cs typeface="Trebuchet MS"/>
              </a:rPr>
              <a:t>be </a:t>
            </a:r>
            <a:r>
              <a:rPr sz="2000" spc="5" dirty="0">
                <a:solidFill>
                  <a:srgbClr val="00B050"/>
                </a:solidFill>
                <a:latin typeface="Trebuchet MS"/>
                <a:cs typeface="Trebuchet MS"/>
              </a:rPr>
              <a:t>a </a:t>
            </a:r>
            <a:r>
              <a:rPr sz="2000" spc="-80" dirty="0">
                <a:solidFill>
                  <a:srgbClr val="00B050"/>
                </a:solidFill>
                <a:latin typeface="Trebuchet MS"/>
                <a:cs typeface="Trebuchet MS"/>
              </a:rPr>
              <a:t>contract </a:t>
            </a:r>
            <a:r>
              <a:rPr sz="2000" spc="-90" dirty="0">
                <a:solidFill>
                  <a:srgbClr val="00B050"/>
                </a:solidFill>
                <a:latin typeface="Trebuchet MS"/>
                <a:cs typeface="Trebuchet MS"/>
              </a:rPr>
              <a:t>of </a:t>
            </a:r>
            <a:r>
              <a:rPr sz="2000" spc="-15" dirty="0">
                <a:solidFill>
                  <a:srgbClr val="00B050"/>
                </a:solidFill>
                <a:latin typeface="Trebuchet MS"/>
                <a:cs typeface="Trebuchet MS"/>
              </a:rPr>
              <a:t>sale </a:t>
            </a:r>
            <a:r>
              <a:rPr sz="2000" spc="-85" dirty="0">
                <a:solidFill>
                  <a:srgbClr val="00B050"/>
                </a:solidFill>
                <a:latin typeface="Trebuchet MS"/>
                <a:cs typeface="Trebuchet MS"/>
              </a:rPr>
              <a:t>between  </a:t>
            </a:r>
            <a:r>
              <a:rPr sz="2000" spc="-30" dirty="0">
                <a:solidFill>
                  <a:srgbClr val="00B050"/>
                </a:solidFill>
                <a:latin typeface="Trebuchet MS"/>
                <a:cs typeface="Trebuchet MS"/>
              </a:rPr>
              <a:t>one </a:t>
            </a:r>
            <a:r>
              <a:rPr sz="2000" spc="-90" dirty="0">
                <a:solidFill>
                  <a:srgbClr val="00B050"/>
                </a:solidFill>
                <a:latin typeface="Trebuchet MS"/>
                <a:cs typeface="Trebuchet MS"/>
              </a:rPr>
              <a:t>part-owner </a:t>
            </a:r>
            <a:r>
              <a:rPr sz="2000" spc="-15" dirty="0">
                <a:solidFill>
                  <a:srgbClr val="00B050"/>
                </a:solidFill>
                <a:latin typeface="Trebuchet MS"/>
                <a:cs typeface="Trebuchet MS"/>
              </a:rPr>
              <a:t>and</a:t>
            </a:r>
            <a:r>
              <a:rPr sz="2000" spc="-26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another.”</a:t>
            </a:r>
            <a:endParaRPr sz="2000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200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000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00B050"/>
                </a:solidFill>
                <a:latin typeface="Trebuchet MS"/>
                <a:cs typeface="Trebuchet MS"/>
              </a:rPr>
              <a:t>As</a:t>
            </a:r>
            <a:r>
              <a:rPr sz="2000" spc="-10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00B050"/>
                </a:solidFill>
                <a:latin typeface="Trebuchet MS"/>
                <a:cs typeface="Trebuchet MS"/>
              </a:rPr>
              <a:t>per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45" dirty="0">
                <a:solidFill>
                  <a:srgbClr val="00B050"/>
                </a:solidFill>
                <a:latin typeface="Trebuchet MS"/>
                <a:cs typeface="Trebuchet MS"/>
              </a:rPr>
              <a:t>Section</a:t>
            </a:r>
            <a:r>
              <a:rPr sz="2000" spc="-12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125" dirty="0">
                <a:solidFill>
                  <a:srgbClr val="00B050"/>
                </a:solidFill>
                <a:latin typeface="Trebuchet MS"/>
                <a:cs typeface="Trebuchet MS"/>
              </a:rPr>
              <a:t>4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00B050"/>
                </a:solidFill>
                <a:latin typeface="Trebuchet MS"/>
                <a:cs typeface="Trebuchet MS"/>
              </a:rPr>
              <a:t>(2),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229" dirty="0">
                <a:solidFill>
                  <a:srgbClr val="00B050"/>
                </a:solidFill>
                <a:latin typeface="Trebuchet MS"/>
                <a:cs typeface="Trebuchet MS"/>
              </a:rPr>
              <a:t>“A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00B050"/>
                </a:solidFill>
                <a:latin typeface="Trebuchet MS"/>
                <a:cs typeface="Trebuchet MS"/>
              </a:rPr>
              <a:t>contract</a:t>
            </a:r>
            <a:r>
              <a:rPr sz="2000" spc="-13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00B050"/>
                </a:solidFill>
                <a:latin typeface="Trebuchet MS"/>
                <a:cs typeface="Trebuchet MS"/>
              </a:rPr>
              <a:t>of</a:t>
            </a:r>
            <a:r>
              <a:rPr sz="2000" spc="-10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15" dirty="0">
                <a:solidFill>
                  <a:srgbClr val="00B050"/>
                </a:solidFill>
                <a:latin typeface="Trebuchet MS"/>
                <a:cs typeface="Trebuchet MS"/>
              </a:rPr>
              <a:t>sale</a:t>
            </a:r>
            <a:r>
              <a:rPr sz="2000" spc="-9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00B050"/>
                </a:solidFill>
                <a:latin typeface="Trebuchet MS"/>
                <a:cs typeface="Trebuchet MS"/>
              </a:rPr>
              <a:t>may</a:t>
            </a:r>
            <a:r>
              <a:rPr sz="2000" spc="-10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50" dirty="0">
                <a:solidFill>
                  <a:srgbClr val="00B050"/>
                </a:solidFill>
                <a:latin typeface="Trebuchet MS"/>
                <a:cs typeface="Trebuchet MS"/>
              </a:rPr>
              <a:t>be</a:t>
            </a:r>
            <a:r>
              <a:rPr sz="2000" spc="-9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45" dirty="0">
                <a:solidFill>
                  <a:srgbClr val="00B050"/>
                </a:solidFill>
                <a:latin typeface="Trebuchet MS"/>
                <a:cs typeface="Trebuchet MS"/>
              </a:rPr>
              <a:t>absolute</a:t>
            </a:r>
            <a:r>
              <a:rPr sz="2000" spc="-13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70" dirty="0">
                <a:solidFill>
                  <a:srgbClr val="00B050"/>
                </a:solidFill>
                <a:latin typeface="Trebuchet MS"/>
                <a:cs typeface="Trebuchet MS"/>
              </a:rPr>
              <a:t>or</a:t>
            </a:r>
            <a:r>
              <a:rPr sz="2000" spc="-114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00B050"/>
                </a:solidFill>
                <a:latin typeface="Trebuchet MS"/>
                <a:cs typeface="Trebuchet MS"/>
              </a:rPr>
              <a:t>conditional.”</a:t>
            </a:r>
            <a:endParaRPr sz="2000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200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 marL="12700" marR="223520">
              <a:lnSpc>
                <a:spcPct val="85000"/>
              </a:lnSpc>
              <a:spcBef>
                <a:spcPts val="1695"/>
              </a:spcBef>
            </a:pPr>
            <a:r>
              <a:rPr sz="2000" dirty="0">
                <a:solidFill>
                  <a:srgbClr val="00B050"/>
                </a:solidFill>
                <a:latin typeface="Trebuchet MS"/>
                <a:cs typeface="Trebuchet MS"/>
              </a:rPr>
              <a:t>As</a:t>
            </a:r>
            <a:r>
              <a:rPr sz="2000" spc="-10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00B050"/>
                </a:solidFill>
                <a:latin typeface="Trebuchet MS"/>
                <a:cs typeface="Trebuchet MS"/>
              </a:rPr>
              <a:t>per</a:t>
            </a:r>
            <a:r>
              <a:rPr sz="2000" spc="-10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45" dirty="0">
                <a:solidFill>
                  <a:srgbClr val="00B050"/>
                </a:solidFill>
                <a:latin typeface="Trebuchet MS"/>
                <a:cs typeface="Trebuchet MS"/>
              </a:rPr>
              <a:t>Section</a:t>
            </a:r>
            <a:r>
              <a:rPr sz="2000" spc="-114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125" dirty="0">
                <a:solidFill>
                  <a:srgbClr val="00B050"/>
                </a:solidFill>
                <a:latin typeface="Trebuchet MS"/>
                <a:cs typeface="Trebuchet MS"/>
              </a:rPr>
              <a:t>4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00B050"/>
                </a:solidFill>
                <a:latin typeface="Trebuchet MS"/>
                <a:cs typeface="Trebuchet MS"/>
              </a:rPr>
              <a:t>(3),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00B050"/>
                </a:solidFill>
                <a:latin typeface="Trebuchet MS"/>
                <a:cs typeface="Trebuchet MS"/>
              </a:rPr>
              <a:t>“Where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45" dirty="0">
                <a:solidFill>
                  <a:srgbClr val="00B050"/>
                </a:solidFill>
                <a:latin typeface="Trebuchet MS"/>
                <a:cs typeface="Trebuchet MS"/>
              </a:rPr>
              <a:t>under</a:t>
            </a:r>
            <a:r>
              <a:rPr sz="2000" spc="-114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5" dirty="0">
                <a:solidFill>
                  <a:srgbClr val="00B050"/>
                </a:solidFill>
                <a:latin typeface="Trebuchet MS"/>
                <a:cs typeface="Trebuchet MS"/>
              </a:rPr>
              <a:t>a</a:t>
            </a:r>
            <a:r>
              <a:rPr sz="2000" spc="-10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00B050"/>
                </a:solidFill>
                <a:latin typeface="Trebuchet MS"/>
                <a:cs typeface="Trebuchet MS"/>
              </a:rPr>
              <a:t>contract</a:t>
            </a:r>
            <a:r>
              <a:rPr sz="2000" spc="-12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00B050"/>
                </a:solidFill>
                <a:latin typeface="Trebuchet MS"/>
                <a:cs typeface="Trebuchet MS"/>
              </a:rPr>
              <a:t>of</a:t>
            </a:r>
            <a:r>
              <a:rPr sz="2000" spc="-10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15" dirty="0">
                <a:solidFill>
                  <a:srgbClr val="00B050"/>
                </a:solidFill>
                <a:latin typeface="Trebuchet MS"/>
                <a:cs typeface="Trebuchet MS"/>
              </a:rPr>
              <a:t>sale</a:t>
            </a:r>
            <a:r>
              <a:rPr sz="2000" spc="-10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00B050"/>
                </a:solidFill>
                <a:latin typeface="Trebuchet MS"/>
                <a:cs typeface="Trebuchet MS"/>
              </a:rPr>
              <a:t>the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00B050"/>
                </a:solidFill>
                <a:latin typeface="Trebuchet MS"/>
                <a:cs typeface="Trebuchet MS"/>
              </a:rPr>
              <a:t>property</a:t>
            </a:r>
            <a:r>
              <a:rPr sz="2000" spc="-114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65" dirty="0">
                <a:solidFill>
                  <a:srgbClr val="00B050"/>
                </a:solidFill>
                <a:latin typeface="Trebuchet MS"/>
                <a:cs typeface="Trebuchet MS"/>
              </a:rPr>
              <a:t>in</a:t>
            </a:r>
            <a:r>
              <a:rPr sz="2000" spc="-10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00B050"/>
                </a:solidFill>
                <a:latin typeface="Trebuchet MS"/>
                <a:cs typeface="Trebuchet MS"/>
              </a:rPr>
              <a:t>the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00B050"/>
                </a:solidFill>
                <a:latin typeface="Trebuchet MS"/>
                <a:cs typeface="Trebuchet MS"/>
              </a:rPr>
              <a:t>goods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00B050"/>
                </a:solidFill>
                <a:latin typeface="Trebuchet MS"/>
                <a:cs typeface="Trebuchet MS"/>
              </a:rPr>
              <a:t>is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70" dirty="0">
                <a:solidFill>
                  <a:srgbClr val="00B050"/>
                </a:solidFill>
                <a:latin typeface="Trebuchet MS"/>
                <a:cs typeface="Trebuchet MS"/>
              </a:rPr>
              <a:t>transferred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00B050"/>
                </a:solidFill>
                <a:latin typeface="Trebuchet MS"/>
                <a:cs typeface="Trebuchet MS"/>
              </a:rPr>
              <a:t>from  </a:t>
            </a:r>
            <a:r>
              <a:rPr sz="2000" spc="-85" dirty="0">
                <a:solidFill>
                  <a:srgbClr val="00B050"/>
                </a:solidFill>
                <a:latin typeface="Trebuchet MS"/>
                <a:cs typeface="Trebuchet MS"/>
              </a:rPr>
              <a:t>the </a:t>
            </a:r>
            <a:r>
              <a:rPr sz="2000" spc="-65" dirty="0">
                <a:solidFill>
                  <a:srgbClr val="00B050"/>
                </a:solidFill>
                <a:latin typeface="Trebuchet MS"/>
                <a:cs typeface="Trebuchet MS"/>
              </a:rPr>
              <a:t>seller </a:t>
            </a:r>
            <a:r>
              <a:rPr sz="2000" spc="-130" dirty="0">
                <a:solidFill>
                  <a:srgbClr val="00B050"/>
                </a:solidFill>
                <a:latin typeface="Trebuchet MS"/>
                <a:cs typeface="Trebuchet MS"/>
              </a:rPr>
              <a:t>to </a:t>
            </a:r>
            <a:r>
              <a:rPr sz="2000" spc="-85" dirty="0">
                <a:solidFill>
                  <a:srgbClr val="00B050"/>
                </a:solidFill>
                <a:latin typeface="Trebuchet MS"/>
                <a:cs typeface="Trebuchet MS"/>
              </a:rPr>
              <a:t>the </a:t>
            </a:r>
            <a:r>
              <a:rPr sz="2000" spc="-130" dirty="0">
                <a:solidFill>
                  <a:srgbClr val="00B050"/>
                </a:solidFill>
                <a:latin typeface="Trebuchet MS"/>
                <a:cs typeface="Trebuchet MS"/>
              </a:rPr>
              <a:t>buyer, </a:t>
            </a:r>
            <a:r>
              <a:rPr sz="2000" spc="-85" dirty="0">
                <a:solidFill>
                  <a:srgbClr val="00B050"/>
                </a:solidFill>
                <a:latin typeface="Trebuchet MS"/>
                <a:cs typeface="Trebuchet MS"/>
              </a:rPr>
              <a:t>the </a:t>
            </a:r>
            <a:r>
              <a:rPr sz="2000" spc="-80" dirty="0">
                <a:solidFill>
                  <a:srgbClr val="00B050"/>
                </a:solidFill>
                <a:latin typeface="Trebuchet MS"/>
                <a:cs typeface="Trebuchet MS"/>
              </a:rPr>
              <a:t>contract </a:t>
            </a:r>
            <a:r>
              <a:rPr sz="2000" dirty="0">
                <a:solidFill>
                  <a:srgbClr val="00B050"/>
                </a:solidFill>
                <a:latin typeface="Trebuchet MS"/>
                <a:cs typeface="Trebuchet MS"/>
              </a:rPr>
              <a:t>is </a:t>
            </a:r>
            <a:r>
              <a:rPr sz="2000" spc="-70" dirty="0">
                <a:solidFill>
                  <a:srgbClr val="00B050"/>
                </a:solidFill>
                <a:latin typeface="Trebuchet MS"/>
                <a:cs typeface="Trebuchet MS"/>
              </a:rPr>
              <a:t>called </a:t>
            </a:r>
            <a:r>
              <a:rPr sz="2000" spc="10" dirty="0">
                <a:solidFill>
                  <a:srgbClr val="00B050"/>
                </a:solidFill>
                <a:latin typeface="Trebuchet MS"/>
                <a:cs typeface="Trebuchet MS"/>
              </a:rPr>
              <a:t>a </a:t>
            </a:r>
            <a:r>
              <a:rPr sz="2000" spc="-60" dirty="0">
                <a:solidFill>
                  <a:srgbClr val="00B050"/>
                </a:solidFill>
                <a:latin typeface="Trebuchet MS"/>
                <a:cs typeface="Trebuchet MS"/>
              </a:rPr>
              <a:t>sale, </a:t>
            </a:r>
            <a:r>
              <a:rPr sz="2000" spc="-80" dirty="0">
                <a:solidFill>
                  <a:srgbClr val="00B050"/>
                </a:solidFill>
                <a:latin typeface="Trebuchet MS"/>
                <a:cs typeface="Trebuchet MS"/>
              </a:rPr>
              <a:t>but </a:t>
            </a:r>
            <a:r>
              <a:rPr sz="2000" spc="-75" dirty="0">
                <a:solidFill>
                  <a:srgbClr val="00B050"/>
                </a:solidFill>
                <a:latin typeface="Trebuchet MS"/>
                <a:cs typeface="Trebuchet MS"/>
              </a:rPr>
              <a:t>where </a:t>
            </a:r>
            <a:r>
              <a:rPr sz="2000" spc="-80" dirty="0">
                <a:solidFill>
                  <a:srgbClr val="00B050"/>
                </a:solidFill>
                <a:latin typeface="Trebuchet MS"/>
                <a:cs typeface="Trebuchet MS"/>
              </a:rPr>
              <a:t>the </a:t>
            </a:r>
            <a:r>
              <a:rPr sz="2000" spc="-65" dirty="0">
                <a:solidFill>
                  <a:srgbClr val="00B050"/>
                </a:solidFill>
                <a:latin typeface="Trebuchet MS"/>
                <a:cs typeface="Trebuchet MS"/>
              </a:rPr>
              <a:t>transfer </a:t>
            </a:r>
            <a:r>
              <a:rPr sz="2000" spc="-80" dirty="0">
                <a:solidFill>
                  <a:srgbClr val="00B050"/>
                </a:solidFill>
                <a:latin typeface="Trebuchet MS"/>
                <a:cs typeface="Trebuchet MS"/>
              </a:rPr>
              <a:t>of the </a:t>
            </a:r>
            <a:r>
              <a:rPr sz="2000" spc="-90" dirty="0">
                <a:solidFill>
                  <a:srgbClr val="00B050"/>
                </a:solidFill>
                <a:latin typeface="Trebuchet MS"/>
                <a:cs typeface="Trebuchet MS"/>
              </a:rPr>
              <a:t>property </a:t>
            </a:r>
            <a:r>
              <a:rPr sz="2000" spc="-60" dirty="0">
                <a:solidFill>
                  <a:srgbClr val="00B050"/>
                </a:solidFill>
                <a:latin typeface="Trebuchet MS"/>
                <a:cs typeface="Trebuchet MS"/>
              </a:rPr>
              <a:t>in </a:t>
            </a:r>
            <a:r>
              <a:rPr sz="2000" spc="-80" dirty="0">
                <a:solidFill>
                  <a:srgbClr val="00B050"/>
                </a:solidFill>
                <a:latin typeface="Trebuchet MS"/>
                <a:cs typeface="Trebuchet MS"/>
              </a:rPr>
              <a:t>the  </a:t>
            </a:r>
            <a:r>
              <a:rPr sz="2000" dirty="0">
                <a:solidFill>
                  <a:srgbClr val="00B050"/>
                </a:solidFill>
                <a:latin typeface="Trebuchet MS"/>
                <a:cs typeface="Trebuchet MS"/>
              </a:rPr>
              <a:t>goods </a:t>
            </a:r>
            <a:r>
              <a:rPr sz="2000" spc="5" dirty="0">
                <a:solidFill>
                  <a:srgbClr val="00B050"/>
                </a:solidFill>
                <a:latin typeface="Trebuchet MS"/>
                <a:cs typeface="Trebuchet MS"/>
              </a:rPr>
              <a:t>is </a:t>
            </a:r>
            <a:r>
              <a:rPr sz="2000" spc="-120" dirty="0">
                <a:solidFill>
                  <a:srgbClr val="00B050"/>
                </a:solidFill>
                <a:latin typeface="Trebuchet MS"/>
                <a:cs typeface="Trebuchet MS"/>
              </a:rPr>
              <a:t>to </a:t>
            </a:r>
            <a:r>
              <a:rPr sz="2000" spc="-65" dirty="0">
                <a:solidFill>
                  <a:srgbClr val="00B050"/>
                </a:solidFill>
                <a:latin typeface="Trebuchet MS"/>
                <a:cs typeface="Trebuchet MS"/>
              </a:rPr>
              <a:t>take </a:t>
            </a:r>
            <a:r>
              <a:rPr sz="2000" spc="-55" dirty="0">
                <a:solidFill>
                  <a:srgbClr val="00B050"/>
                </a:solidFill>
                <a:latin typeface="Trebuchet MS"/>
                <a:cs typeface="Trebuchet MS"/>
              </a:rPr>
              <a:t>place </a:t>
            </a:r>
            <a:r>
              <a:rPr sz="2000" spc="-85" dirty="0">
                <a:solidFill>
                  <a:srgbClr val="00B050"/>
                </a:solidFill>
                <a:latin typeface="Trebuchet MS"/>
                <a:cs typeface="Trebuchet MS"/>
              </a:rPr>
              <a:t>at </a:t>
            </a:r>
            <a:r>
              <a:rPr sz="2000" spc="5" dirty="0">
                <a:solidFill>
                  <a:srgbClr val="00B050"/>
                </a:solidFill>
                <a:latin typeface="Trebuchet MS"/>
                <a:cs typeface="Trebuchet MS"/>
              </a:rPr>
              <a:t>a </a:t>
            </a:r>
            <a:r>
              <a:rPr sz="2000" spc="-80" dirty="0">
                <a:solidFill>
                  <a:srgbClr val="00B050"/>
                </a:solidFill>
                <a:latin typeface="Trebuchet MS"/>
                <a:cs typeface="Trebuchet MS"/>
              </a:rPr>
              <a:t>future </a:t>
            </a:r>
            <a:r>
              <a:rPr sz="2000" spc="-90" dirty="0">
                <a:solidFill>
                  <a:srgbClr val="00B050"/>
                </a:solidFill>
                <a:latin typeface="Trebuchet MS"/>
                <a:cs typeface="Trebuchet MS"/>
              </a:rPr>
              <a:t>time </a:t>
            </a:r>
            <a:r>
              <a:rPr sz="2000" spc="-70" dirty="0">
                <a:solidFill>
                  <a:srgbClr val="00B050"/>
                </a:solidFill>
                <a:latin typeface="Trebuchet MS"/>
                <a:cs typeface="Trebuchet MS"/>
              </a:rPr>
              <a:t>or subject </a:t>
            </a:r>
            <a:r>
              <a:rPr sz="2000" spc="-120" dirty="0">
                <a:solidFill>
                  <a:srgbClr val="00B050"/>
                </a:solidFill>
                <a:latin typeface="Trebuchet MS"/>
                <a:cs typeface="Trebuchet MS"/>
              </a:rPr>
              <a:t>to </a:t>
            </a:r>
            <a:r>
              <a:rPr sz="2000" spc="5" dirty="0">
                <a:solidFill>
                  <a:srgbClr val="00B050"/>
                </a:solidFill>
                <a:latin typeface="Trebuchet MS"/>
                <a:cs typeface="Trebuchet MS"/>
              </a:rPr>
              <a:t>some </a:t>
            </a:r>
            <a:r>
              <a:rPr sz="2000" spc="-65" dirty="0">
                <a:solidFill>
                  <a:srgbClr val="00B050"/>
                </a:solidFill>
                <a:latin typeface="Trebuchet MS"/>
                <a:cs typeface="Trebuchet MS"/>
              </a:rPr>
              <a:t>condition </a:t>
            </a:r>
            <a:r>
              <a:rPr sz="2000" spc="-85" dirty="0">
                <a:solidFill>
                  <a:srgbClr val="00B050"/>
                </a:solidFill>
                <a:latin typeface="Trebuchet MS"/>
                <a:cs typeface="Trebuchet MS"/>
              </a:rPr>
              <a:t>thereafter </a:t>
            </a:r>
            <a:r>
              <a:rPr sz="2000" spc="-120" dirty="0">
                <a:solidFill>
                  <a:srgbClr val="00B050"/>
                </a:solidFill>
                <a:latin typeface="Trebuchet MS"/>
                <a:cs typeface="Trebuchet MS"/>
              </a:rPr>
              <a:t>to </a:t>
            </a:r>
            <a:r>
              <a:rPr sz="2000" spc="-40" dirty="0">
                <a:solidFill>
                  <a:srgbClr val="00B050"/>
                </a:solidFill>
                <a:latin typeface="Trebuchet MS"/>
                <a:cs typeface="Trebuchet MS"/>
              </a:rPr>
              <a:t>be 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fulfilled, </a:t>
            </a:r>
            <a:r>
              <a:rPr sz="2000" spc="-80" dirty="0">
                <a:solidFill>
                  <a:srgbClr val="00B050"/>
                </a:solidFill>
                <a:latin typeface="Trebuchet MS"/>
                <a:cs typeface="Trebuchet MS"/>
              </a:rPr>
              <a:t>the  </a:t>
            </a:r>
            <a:r>
              <a:rPr sz="2000" spc="-75" dirty="0">
                <a:solidFill>
                  <a:srgbClr val="00B050"/>
                </a:solidFill>
                <a:latin typeface="Trebuchet MS"/>
                <a:cs typeface="Trebuchet MS"/>
              </a:rPr>
              <a:t>contract</a:t>
            </a:r>
            <a:r>
              <a:rPr sz="2000" spc="-15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5" dirty="0">
                <a:solidFill>
                  <a:srgbClr val="00B050"/>
                </a:solidFill>
                <a:latin typeface="Trebuchet MS"/>
                <a:cs typeface="Trebuchet MS"/>
              </a:rPr>
              <a:t>is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65" dirty="0">
                <a:solidFill>
                  <a:srgbClr val="00B050"/>
                </a:solidFill>
                <a:latin typeface="Trebuchet MS"/>
                <a:cs typeface="Trebuchet MS"/>
              </a:rPr>
              <a:t>called</a:t>
            </a:r>
            <a:r>
              <a:rPr sz="2000" spc="-14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00B050"/>
                </a:solidFill>
                <a:latin typeface="Trebuchet MS"/>
                <a:cs typeface="Trebuchet MS"/>
              </a:rPr>
              <a:t>an</a:t>
            </a:r>
            <a:r>
              <a:rPr sz="2000" spc="-12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55" dirty="0">
                <a:solidFill>
                  <a:srgbClr val="00B050"/>
                </a:solidFill>
                <a:latin typeface="Trebuchet MS"/>
                <a:cs typeface="Trebuchet MS"/>
              </a:rPr>
              <a:t>agreement</a:t>
            </a:r>
            <a:r>
              <a:rPr sz="2000" spc="-14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00B050"/>
                </a:solidFill>
                <a:latin typeface="Trebuchet MS"/>
                <a:cs typeface="Trebuchet MS"/>
              </a:rPr>
              <a:t>to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00B050"/>
                </a:solidFill>
                <a:latin typeface="Trebuchet MS"/>
                <a:cs typeface="Trebuchet MS"/>
              </a:rPr>
              <a:t>sell.”</a:t>
            </a:r>
            <a:endParaRPr sz="2000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750" dirty="0">
              <a:solidFill>
                <a:srgbClr val="00B050"/>
              </a:solidFill>
              <a:latin typeface="Trebuchet MS"/>
              <a:cs typeface="Trebuchet MS"/>
            </a:endParaRPr>
          </a:p>
          <a:p>
            <a:pPr marL="12700" marR="53340">
              <a:lnSpc>
                <a:spcPts val="2039"/>
              </a:lnSpc>
            </a:pPr>
            <a:r>
              <a:rPr sz="2000" dirty="0">
                <a:solidFill>
                  <a:srgbClr val="00B050"/>
                </a:solidFill>
                <a:latin typeface="Trebuchet MS"/>
                <a:cs typeface="Trebuchet MS"/>
              </a:rPr>
              <a:t>As</a:t>
            </a:r>
            <a:r>
              <a:rPr sz="2000" spc="-10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00B050"/>
                </a:solidFill>
                <a:latin typeface="Trebuchet MS"/>
                <a:cs typeface="Trebuchet MS"/>
              </a:rPr>
              <a:t>per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45" dirty="0">
                <a:solidFill>
                  <a:srgbClr val="00B050"/>
                </a:solidFill>
                <a:latin typeface="Trebuchet MS"/>
                <a:cs typeface="Trebuchet MS"/>
              </a:rPr>
              <a:t>Section</a:t>
            </a:r>
            <a:r>
              <a:rPr sz="2000" spc="-114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125" dirty="0">
                <a:solidFill>
                  <a:srgbClr val="00B050"/>
                </a:solidFill>
                <a:latin typeface="Trebuchet MS"/>
                <a:cs typeface="Trebuchet MS"/>
              </a:rPr>
              <a:t>4</a:t>
            </a:r>
            <a:r>
              <a:rPr sz="2000" spc="-114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135" dirty="0">
                <a:solidFill>
                  <a:srgbClr val="00B050"/>
                </a:solidFill>
                <a:latin typeface="Trebuchet MS"/>
                <a:cs typeface="Trebuchet MS"/>
              </a:rPr>
              <a:t>(a),</a:t>
            </a:r>
            <a:r>
              <a:rPr sz="2000" spc="-10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155" dirty="0">
                <a:solidFill>
                  <a:srgbClr val="00B050"/>
                </a:solidFill>
                <a:latin typeface="Trebuchet MS"/>
                <a:cs typeface="Trebuchet MS"/>
              </a:rPr>
              <a:t>“An</a:t>
            </a:r>
            <a:r>
              <a:rPr sz="2000" spc="-8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55" dirty="0">
                <a:solidFill>
                  <a:srgbClr val="00B050"/>
                </a:solidFill>
                <a:latin typeface="Trebuchet MS"/>
                <a:cs typeface="Trebuchet MS"/>
              </a:rPr>
              <a:t>agreement</a:t>
            </a:r>
            <a:r>
              <a:rPr sz="2000" spc="-14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120" dirty="0">
                <a:solidFill>
                  <a:srgbClr val="00B050"/>
                </a:solidFill>
                <a:latin typeface="Trebuchet MS"/>
                <a:cs typeface="Trebuchet MS"/>
              </a:rPr>
              <a:t>to</a:t>
            </a:r>
            <a:r>
              <a:rPr sz="2000" spc="-9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45" dirty="0">
                <a:solidFill>
                  <a:srgbClr val="00B050"/>
                </a:solidFill>
                <a:latin typeface="Trebuchet MS"/>
                <a:cs typeface="Trebuchet MS"/>
              </a:rPr>
              <a:t>sell</a:t>
            </a:r>
            <a:r>
              <a:rPr sz="2000" spc="-14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15" dirty="0">
                <a:solidFill>
                  <a:srgbClr val="00B050"/>
                </a:solidFill>
                <a:latin typeface="Trebuchet MS"/>
                <a:cs typeface="Trebuchet MS"/>
              </a:rPr>
              <a:t>becomes</a:t>
            </a:r>
            <a:r>
              <a:rPr sz="2000" spc="-13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5" dirty="0">
                <a:solidFill>
                  <a:srgbClr val="00B050"/>
                </a:solidFill>
                <a:latin typeface="Trebuchet MS"/>
                <a:cs typeface="Trebuchet MS"/>
              </a:rPr>
              <a:t>a</a:t>
            </a:r>
            <a:r>
              <a:rPr sz="2000" spc="-10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00B050"/>
                </a:solidFill>
                <a:latin typeface="Trebuchet MS"/>
                <a:cs typeface="Trebuchet MS"/>
              </a:rPr>
              <a:t>sale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60" dirty="0">
                <a:solidFill>
                  <a:srgbClr val="00B050"/>
                </a:solidFill>
                <a:latin typeface="Trebuchet MS"/>
                <a:cs typeface="Trebuchet MS"/>
              </a:rPr>
              <a:t>when</a:t>
            </a:r>
            <a:r>
              <a:rPr sz="2000" spc="-10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00B050"/>
                </a:solidFill>
                <a:latin typeface="Trebuchet MS"/>
                <a:cs typeface="Trebuchet MS"/>
              </a:rPr>
              <a:t>the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00B050"/>
                </a:solidFill>
                <a:latin typeface="Trebuchet MS"/>
                <a:cs typeface="Trebuchet MS"/>
              </a:rPr>
              <a:t>time</a:t>
            </a:r>
            <a:r>
              <a:rPr sz="2000" spc="-13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00B050"/>
                </a:solidFill>
                <a:latin typeface="Trebuchet MS"/>
                <a:cs typeface="Trebuchet MS"/>
              </a:rPr>
              <a:t>elapses</a:t>
            </a:r>
            <a:r>
              <a:rPr sz="2000" spc="-15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70" dirty="0">
                <a:solidFill>
                  <a:srgbClr val="00B050"/>
                </a:solidFill>
                <a:latin typeface="Trebuchet MS"/>
                <a:cs typeface="Trebuchet MS"/>
              </a:rPr>
              <a:t>or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00B050"/>
                </a:solidFill>
                <a:latin typeface="Trebuchet MS"/>
                <a:cs typeface="Trebuchet MS"/>
              </a:rPr>
              <a:t>the</a:t>
            </a:r>
            <a:r>
              <a:rPr sz="2000" spc="-12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45" dirty="0">
                <a:solidFill>
                  <a:srgbClr val="00B050"/>
                </a:solidFill>
                <a:latin typeface="Trebuchet MS"/>
                <a:cs typeface="Trebuchet MS"/>
              </a:rPr>
              <a:t>conditions  </a:t>
            </a:r>
            <a:r>
              <a:rPr sz="2000" spc="-50" dirty="0">
                <a:solidFill>
                  <a:srgbClr val="00B050"/>
                </a:solidFill>
                <a:latin typeface="Trebuchet MS"/>
                <a:cs typeface="Trebuchet MS"/>
              </a:rPr>
              <a:t>are</a:t>
            </a:r>
            <a:r>
              <a:rPr sz="2000" spc="-12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00B050"/>
                </a:solidFill>
                <a:latin typeface="Trebuchet MS"/>
                <a:cs typeface="Trebuchet MS"/>
              </a:rPr>
              <a:t>fulfilled</a:t>
            </a:r>
            <a:r>
              <a:rPr sz="2000" spc="-13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00B050"/>
                </a:solidFill>
                <a:latin typeface="Trebuchet MS"/>
                <a:cs typeface="Trebuchet MS"/>
              </a:rPr>
              <a:t>subject</a:t>
            </a:r>
            <a:r>
              <a:rPr sz="2000" spc="-10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00B050"/>
                </a:solidFill>
                <a:latin typeface="Trebuchet MS"/>
                <a:cs typeface="Trebuchet MS"/>
              </a:rPr>
              <a:t>to</a:t>
            </a:r>
            <a:r>
              <a:rPr sz="2000" spc="-10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00B050"/>
                </a:solidFill>
                <a:latin typeface="Trebuchet MS"/>
                <a:cs typeface="Trebuchet MS"/>
              </a:rPr>
              <a:t>which</a:t>
            </a:r>
            <a:r>
              <a:rPr sz="2000" spc="-12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00B050"/>
                </a:solidFill>
                <a:latin typeface="Trebuchet MS"/>
                <a:cs typeface="Trebuchet MS"/>
              </a:rPr>
              <a:t>the</a:t>
            </a:r>
            <a:r>
              <a:rPr sz="2000" spc="-10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00B050"/>
                </a:solidFill>
                <a:latin typeface="Trebuchet MS"/>
                <a:cs typeface="Trebuchet MS"/>
              </a:rPr>
              <a:t>property</a:t>
            </a:r>
            <a:r>
              <a:rPr sz="2000" spc="-13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65" dirty="0">
                <a:solidFill>
                  <a:srgbClr val="00B050"/>
                </a:solidFill>
                <a:latin typeface="Trebuchet MS"/>
                <a:cs typeface="Trebuchet MS"/>
              </a:rPr>
              <a:t>in</a:t>
            </a:r>
            <a:r>
              <a:rPr sz="2000" spc="-105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00B050"/>
                </a:solidFill>
                <a:latin typeface="Trebuchet MS"/>
                <a:cs typeface="Trebuchet MS"/>
              </a:rPr>
              <a:t>the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00B050"/>
                </a:solidFill>
                <a:latin typeface="Trebuchet MS"/>
                <a:cs typeface="Trebuchet MS"/>
              </a:rPr>
              <a:t>goods</a:t>
            </a:r>
            <a:r>
              <a:rPr sz="2000" spc="-114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00B050"/>
                </a:solidFill>
                <a:latin typeface="Trebuchet MS"/>
                <a:cs typeface="Trebuchet MS"/>
              </a:rPr>
              <a:t>is</a:t>
            </a:r>
            <a:r>
              <a:rPr sz="2000" spc="-114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00B050"/>
                </a:solidFill>
                <a:latin typeface="Trebuchet MS"/>
                <a:cs typeface="Trebuchet MS"/>
              </a:rPr>
              <a:t>to</a:t>
            </a:r>
            <a:r>
              <a:rPr sz="2000" spc="-10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45" dirty="0">
                <a:solidFill>
                  <a:srgbClr val="00B050"/>
                </a:solidFill>
                <a:latin typeface="Trebuchet MS"/>
                <a:cs typeface="Trebuchet MS"/>
              </a:rPr>
              <a:t>be</a:t>
            </a:r>
            <a:r>
              <a:rPr sz="2000" spc="-110" dirty="0">
                <a:solidFill>
                  <a:srgbClr val="00B050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00B050"/>
                </a:solidFill>
                <a:latin typeface="Trebuchet MS"/>
                <a:cs typeface="Trebuchet MS"/>
              </a:rPr>
              <a:t>transferred.”</a:t>
            </a:r>
            <a:endParaRPr sz="2000" dirty="0">
              <a:solidFill>
                <a:srgbClr val="00B050"/>
              </a:solidFill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3886" y="294005"/>
            <a:ext cx="957961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sng" spc="-55" dirty="0">
                <a:solidFill>
                  <a:schemeClr val="tx2"/>
                </a:solidFill>
                <a:highlight>
                  <a:srgbClr val="00FF00"/>
                </a:highlight>
              </a:rPr>
              <a:t>Essential </a:t>
            </a:r>
            <a:r>
              <a:rPr u="sng" spc="-105" dirty="0">
                <a:solidFill>
                  <a:schemeClr val="tx2"/>
                </a:solidFill>
                <a:highlight>
                  <a:srgbClr val="00FF00"/>
                </a:highlight>
              </a:rPr>
              <a:t>elements </a:t>
            </a:r>
            <a:r>
              <a:rPr u="sng" spc="-185" dirty="0">
                <a:solidFill>
                  <a:schemeClr val="tx2"/>
                </a:solidFill>
                <a:highlight>
                  <a:srgbClr val="00FF00"/>
                </a:highlight>
              </a:rPr>
              <a:t>of </a:t>
            </a:r>
            <a:r>
              <a:rPr u="sng" spc="15" dirty="0">
                <a:solidFill>
                  <a:schemeClr val="tx2"/>
                </a:solidFill>
                <a:highlight>
                  <a:srgbClr val="00FF00"/>
                </a:highlight>
              </a:rPr>
              <a:t>a </a:t>
            </a:r>
            <a:r>
              <a:rPr u="sng" spc="-165" dirty="0">
                <a:solidFill>
                  <a:schemeClr val="tx2"/>
                </a:solidFill>
                <a:highlight>
                  <a:srgbClr val="00FF00"/>
                </a:highlight>
              </a:rPr>
              <a:t>Contract</a:t>
            </a:r>
            <a:r>
              <a:rPr u="sng" spc="-1015" dirty="0">
                <a:solidFill>
                  <a:schemeClr val="tx2"/>
                </a:solidFill>
                <a:highlight>
                  <a:srgbClr val="00FF00"/>
                </a:highlight>
              </a:rPr>
              <a:t> </a:t>
            </a:r>
            <a:r>
              <a:rPr u="sng" spc="-185" dirty="0">
                <a:solidFill>
                  <a:schemeClr val="tx2"/>
                </a:solidFill>
                <a:highlight>
                  <a:srgbClr val="00FF00"/>
                </a:highlight>
              </a:rPr>
              <a:t>of </a:t>
            </a:r>
            <a:r>
              <a:rPr u="sng" spc="-100" dirty="0">
                <a:solidFill>
                  <a:schemeClr val="tx2"/>
                </a:solidFill>
                <a:highlight>
                  <a:srgbClr val="00FF00"/>
                </a:highlight>
              </a:rPr>
              <a:t>Sale:</a:t>
            </a:r>
          </a:p>
        </p:txBody>
      </p:sp>
      <p:sp>
        <p:nvSpPr>
          <p:cNvPr id="3" name="object 3"/>
          <p:cNvSpPr/>
          <p:nvPr/>
        </p:nvSpPr>
        <p:spPr>
          <a:xfrm>
            <a:off x="1047750" y="1594866"/>
            <a:ext cx="9926320" cy="35560"/>
          </a:xfrm>
          <a:custGeom>
            <a:avLst/>
            <a:gdLst/>
            <a:ahLst/>
            <a:cxnLst/>
            <a:rect l="l" t="t" r="r" b="b"/>
            <a:pathLst>
              <a:path w="9926320" h="35560">
                <a:moveTo>
                  <a:pt x="9925812" y="0"/>
                </a:moveTo>
                <a:lnTo>
                  <a:pt x="0" y="0"/>
                </a:lnTo>
                <a:lnTo>
                  <a:pt x="0" y="35051"/>
                </a:lnTo>
                <a:lnTo>
                  <a:pt x="9925812" y="35051"/>
                </a:lnTo>
                <a:lnTo>
                  <a:pt x="9925812" y="0"/>
                </a:lnTo>
                <a:close/>
              </a:path>
            </a:pathLst>
          </a:custGeom>
          <a:solidFill>
            <a:srgbClr val="8B8D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47750" y="2597657"/>
            <a:ext cx="9926320" cy="35560"/>
          </a:xfrm>
          <a:custGeom>
            <a:avLst/>
            <a:gdLst/>
            <a:ahLst/>
            <a:cxnLst/>
            <a:rect l="l" t="t" r="r" b="b"/>
            <a:pathLst>
              <a:path w="9926320" h="35560">
                <a:moveTo>
                  <a:pt x="9925812" y="0"/>
                </a:moveTo>
                <a:lnTo>
                  <a:pt x="0" y="0"/>
                </a:lnTo>
                <a:lnTo>
                  <a:pt x="0" y="35051"/>
                </a:lnTo>
                <a:lnTo>
                  <a:pt x="9925812" y="35051"/>
                </a:lnTo>
                <a:lnTo>
                  <a:pt x="9925812" y="0"/>
                </a:lnTo>
                <a:close/>
              </a:path>
            </a:pathLst>
          </a:custGeom>
          <a:solidFill>
            <a:srgbClr val="8B8D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47750" y="3600450"/>
            <a:ext cx="9926320" cy="35560"/>
          </a:xfrm>
          <a:custGeom>
            <a:avLst/>
            <a:gdLst/>
            <a:ahLst/>
            <a:cxnLst/>
            <a:rect l="l" t="t" r="r" b="b"/>
            <a:pathLst>
              <a:path w="9926320" h="35560">
                <a:moveTo>
                  <a:pt x="9925812" y="0"/>
                </a:moveTo>
                <a:lnTo>
                  <a:pt x="0" y="0"/>
                </a:lnTo>
                <a:lnTo>
                  <a:pt x="0" y="35051"/>
                </a:lnTo>
                <a:lnTo>
                  <a:pt x="9925812" y="35051"/>
                </a:lnTo>
                <a:lnTo>
                  <a:pt x="9925812" y="0"/>
                </a:lnTo>
                <a:close/>
              </a:path>
            </a:pathLst>
          </a:custGeom>
          <a:solidFill>
            <a:srgbClr val="8B8D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47750" y="4603241"/>
            <a:ext cx="9926320" cy="35560"/>
          </a:xfrm>
          <a:custGeom>
            <a:avLst/>
            <a:gdLst/>
            <a:ahLst/>
            <a:cxnLst/>
            <a:rect l="l" t="t" r="r" b="b"/>
            <a:pathLst>
              <a:path w="9926320" h="35560">
                <a:moveTo>
                  <a:pt x="9925812" y="0"/>
                </a:moveTo>
                <a:lnTo>
                  <a:pt x="0" y="0"/>
                </a:lnTo>
                <a:lnTo>
                  <a:pt x="0" y="35051"/>
                </a:lnTo>
                <a:lnTo>
                  <a:pt x="9925812" y="35051"/>
                </a:lnTo>
                <a:lnTo>
                  <a:pt x="9925812" y="0"/>
                </a:lnTo>
                <a:close/>
              </a:path>
            </a:pathLst>
          </a:custGeom>
          <a:solidFill>
            <a:srgbClr val="8B8D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47750" y="5607558"/>
            <a:ext cx="9926320" cy="35560"/>
          </a:xfrm>
          <a:custGeom>
            <a:avLst/>
            <a:gdLst/>
            <a:ahLst/>
            <a:cxnLst/>
            <a:rect l="l" t="t" r="r" b="b"/>
            <a:pathLst>
              <a:path w="9926320" h="35560">
                <a:moveTo>
                  <a:pt x="9925812" y="0"/>
                </a:moveTo>
                <a:lnTo>
                  <a:pt x="0" y="0"/>
                </a:lnTo>
                <a:lnTo>
                  <a:pt x="0" y="35051"/>
                </a:lnTo>
                <a:lnTo>
                  <a:pt x="9925812" y="35051"/>
                </a:lnTo>
                <a:lnTo>
                  <a:pt x="9925812" y="0"/>
                </a:lnTo>
                <a:close/>
              </a:path>
            </a:pathLst>
          </a:custGeom>
          <a:solidFill>
            <a:srgbClr val="8B8D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110792" y="1607057"/>
            <a:ext cx="9770110" cy="4604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indent="-274320">
              <a:lnSpc>
                <a:spcPts val="2220"/>
              </a:lnSpc>
              <a:spcBef>
                <a:spcPts val="105"/>
              </a:spcBef>
              <a:buAutoNum type="arabicPeriod"/>
              <a:tabLst>
                <a:tab pos="287020" algn="l"/>
              </a:tabLst>
            </a:pPr>
            <a:r>
              <a:rPr sz="2000" spc="-180" dirty="0">
                <a:solidFill>
                  <a:srgbClr val="FF0000"/>
                </a:solidFill>
                <a:latin typeface="Trebuchet MS"/>
                <a:cs typeface="Trebuchet MS"/>
              </a:rPr>
              <a:t>Two</a:t>
            </a:r>
            <a:r>
              <a:rPr sz="2000" spc="-13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70" dirty="0">
                <a:solidFill>
                  <a:srgbClr val="FF0000"/>
                </a:solidFill>
                <a:latin typeface="Trebuchet MS"/>
                <a:cs typeface="Trebuchet MS"/>
              </a:rPr>
              <a:t>parties:</a:t>
            </a:r>
            <a:r>
              <a:rPr sz="2000" spc="-10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There</a:t>
            </a:r>
            <a:r>
              <a:rPr sz="2000" spc="-1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30" dirty="0">
                <a:solidFill>
                  <a:srgbClr val="FF0000"/>
                </a:solidFill>
                <a:latin typeface="Trebuchet MS"/>
                <a:cs typeface="Trebuchet MS"/>
              </a:rPr>
              <a:t>must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50" dirty="0">
                <a:solidFill>
                  <a:srgbClr val="FF0000"/>
                </a:solidFill>
                <a:latin typeface="Trebuchet MS"/>
                <a:cs typeface="Trebuchet MS"/>
              </a:rPr>
              <a:t>be</a:t>
            </a:r>
            <a:r>
              <a:rPr sz="2000" spc="-10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125" dirty="0">
                <a:solidFill>
                  <a:srgbClr val="FF0000"/>
                </a:solidFill>
                <a:latin typeface="Trebuchet MS"/>
                <a:cs typeface="Trebuchet MS"/>
              </a:rPr>
              <a:t>2</a:t>
            </a:r>
            <a:r>
              <a:rPr sz="2000" spc="-10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FF0000"/>
                </a:solidFill>
                <a:latin typeface="Trebuchet MS"/>
                <a:cs typeface="Trebuchet MS"/>
              </a:rPr>
              <a:t>distinct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50" dirty="0">
                <a:solidFill>
                  <a:srgbClr val="FF0000"/>
                </a:solidFill>
                <a:latin typeface="Trebuchet MS"/>
                <a:cs typeface="Trebuchet MS"/>
              </a:rPr>
              <a:t>parties</a:t>
            </a:r>
            <a:r>
              <a:rPr sz="2000" spc="-9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160" dirty="0">
                <a:solidFill>
                  <a:srgbClr val="FF0000"/>
                </a:solidFill>
                <a:latin typeface="Trebuchet MS"/>
                <a:cs typeface="Trebuchet MS"/>
              </a:rPr>
              <a:t>i.e.</a:t>
            </a:r>
            <a:r>
              <a:rPr sz="2000" spc="-10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5" dirty="0">
                <a:solidFill>
                  <a:srgbClr val="FF0000"/>
                </a:solidFill>
                <a:latin typeface="Trebuchet MS"/>
                <a:cs typeface="Trebuchet MS"/>
              </a:rPr>
              <a:t>a</a:t>
            </a:r>
            <a:r>
              <a:rPr sz="2000" spc="-1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FF0000"/>
                </a:solidFill>
                <a:latin typeface="Trebuchet MS"/>
                <a:cs typeface="Trebuchet MS"/>
              </a:rPr>
              <a:t>buyer</a:t>
            </a:r>
            <a:r>
              <a:rPr sz="2000" spc="-10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15" dirty="0">
                <a:solidFill>
                  <a:srgbClr val="FF0000"/>
                </a:solidFill>
                <a:latin typeface="Trebuchet MS"/>
                <a:cs typeface="Trebuchet MS"/>
              </a:rPr>
              <a:t>and</a:t>
            </a:r>
            <a:r>
              <a:rPr sz="2000" spc="-10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5" dirty="0">
                <a:solidFill>
                  <a:srgbClr val="FF0000"/>
                </a:solidFill>
                <a:latin typeface="Trebuchet MS"/>
                <a:cs typeface="Trebuchet MS"/>
              </a:rPr>
              <a:t>a</a:t>
            </a:r>
            <a:r>
              <a:rPr sz="2000" spc="-9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FF0000"/>
                </a:solidFill>
                <a:latin typeface="Trebuchet MS"/>
                <a:cs typeface="Trebuchet MS"/>
              </a:rPr>
              <a:t>seller,</a:t>
            </a:r>
            <a:r>
              <a:rPr sz="2000" spc="-9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FF0000"/>
                </a:solidFill>
                <a:latin typeface="Trebuchet MS"/>
                <a:cs typeface="Trebuchet MS"/>
              </a:rPr>
              <a:t>to</a:t>
            </a:r>
            <a:r>
              <a:rPr sz="2000" spc="-95" dirty="0">
                <a:solidFill>
                  <a:srgbClr val="FF0000"/>
                </a:solidFill>
                <a:latin typeface="Trebuchet MS"/>
                <a:cs typeface="Trebuchet MS"/>
              </a:rPr>
              <a:t> affect</a:t>
            </a:r>
            <a:r>
              <a:rPr sz="2000" spc="-10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5" dirty="0">
                <a:solidFill>
                  <a:srgbClr val="FF0000"/>
                </a:solidFill>
                <a:latin typeface="Trebuchet MS"/>
                <a:cs typeface="Trebuchet MS"/>
              </a:rPr>
              <a:t>a</a:t>
            </a:r>
            <a:r>
              <a:rPr sz="2000" spc="-10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FF0000"/>
                </a:solidFill>
                <a:latin typeface="Trebuchet MS"/>
                <a:cs typeface="Trebuchet MS"/>
              </a:rPr>
              <a:t>contract</a:t>
            </a:r>
            <a:endParaRPr sz="2000" dirty="0">
              <a:solidFill>
                <a:srgbClr val="FF0000"/>
              </a:solidFill>
              <a:latin typeface="Trebuchet MS"/>
              <a:cs typeface="Trebuchet MS"/>
            </a:endParaRPr>
          </a:p>
          <a:p>
            <a:pPr marL="12700">
              <a:lnSpc>
                <a:spcPts val="2220"/>
              </a:lnSpc>
            </a:pPr>
            <a:r>
              <a:rPr sz="2000" spc="-85" dirty="0">
                <a:solidFill>
                  <a:srgbClr val="FF0000"/>
                </a:solidFill>
                <a:latin typeface="Trebuchet MS"/>
                <a:cs typeface="Trebuchet MS"/>
              </a:rPr>
              <a:t>of </a:t>
            </a:r>
            <a:r>
              <a:rPr sz="2000" spc="-20" dirty="0">
                <a:solidFill>
                  <a:srgbClr val="FF0000"/>
                </a:solidFill>
                <a:latin typeface="Trebuchet MS"/>
                <a:cs typeface="Trebuchet MS"/>
              </a:rPr>
              <a:t>sale </a:t>
            </a:r>
            <a:r>
              <a:rPr sz="2000" spc="-10" dirty="0">
                <a:solidFill>
                  <a:srgbClr val="FF0000"/>
                </a:solidFill>
                <a:latin typeface="Trebuchet MS"/>
                <a:cs typeface="Trebuchet MS"/>
              </a:rPr>
              <a:t>and </a:t>
            </a:r>
            <a:r>
              <a:rPr sz="2000" spc="-110" dirty="0">
                <a:solidFill>
                  <a:srgbClr val="FF0000"/>
                </a:solidFill>
                <a:latin typeface="Trebuchet MS"/>
                <a:cs typeface="Trebuchet MS"/>
              </a:rPr>
              <a:t>they </a:t>
            </a:r>
            <a:r>
              <a:rPr sz="2000" spc="-30" dirty="0">
                <a:solidFill>
                  <a:srgbClr val="FF0000"/>
                </a:solidFill>
                <a:latin typeface="Trebuchet MS"/>
                <a:cs typeface="Trebuchet MS"/>
              </a:rPr>
              <a:t>must </a:t>
            </a:r>
            <a:r>
              <a:rPr sz="2000" spc="-45" dirty="0">
                <a:solidFill>
                  <a:srgbClr val="FF0000"/>
                </a:solidFill>
                <a:latin typeface="Trebuchet MS"/>
                <a:cs typeface="Trebuchet MS"/>
              </a:rPr>
              <a:t>be </a:t>
            </a:r>
            <a:r>
              <a:rPr sz="2000" spc="-80" dirty="0">
                <a:solidFill>
                  <a:srgbClr val="FF0000"/>
                </a:solidFill>
                <a:latin typeface="Trebuchet MS"/>
                <a:cs typeface="Trebuchet MS"/>
              </a:rPr>
              <a:t>competent</a:t>
            </a:r>
            <a:r>
              <a:rPr sz="2000" spc="-45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130" dirty="0">
                <a:solidFill>
                  <a:srgbClr val="FF0000"/>
                </a:solidFill>
                <a:latin typeface="Trebuchet MS"/>
                <a:cs typeface="Trebuchet MS"/>
              </a:rPr>
              <a:t>to </a:t>
            </a:r>
            <a:r>
              <a:rPr sz="2000" spc="-95" dirty="0">
                <a:solidFill>
                  <a:srgbClr val="FF0000"/>
                </a:solidFill>
                <a:latin typeface="Trebuchet MS"/>
                <a:cs typeface="Trebuchet MS"/>
              </a:rPr>
              <a:t>contract.</a:t>
            </a:r>
            <a:endParaRPr sz="2000" dirty="0">
              <a:solidFill>
                <a:srgbClr val="FF0000"/>
              </a:solidFill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250" dirty="0">
              <a:solidFill>
                <a:srgbClr val="FF0000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ts val="2039"/>
              </a:lnSpc>
              <a:buAutoNum type="arabicPeriod" startAt="2"/>
              <a:tabLst>
                <a:tab pos="288290" algn="l"/>
              </a:tabLst>
            </a:pPr>
            <a:r>
              <a:rPr sz="2000" spc="-45" dirty="0">
                <a:solidFill>
                  <a:srgbClr val="FF0000"/>
                </a:solidFill>
                <a:latin typeface="Trebuchet MS"/>
                <a:cs typeface="Trebuchet MS"/>
              </a:rPr>
              <a:t>Goods: 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There </a:t>
            </a:r>
            <a:r>
              <a:rPr sz="2000" spc="-30" dirty="0">
                <a:solidFill>
                  <a:srgbClr val="FF0000"/>
                </a:solidFill>
                <a:latin typeface="Trebuchet MS"/>
                <a:cs typeface="Trebuchet MS"/>
              </a:rPr>
              <a:t>must </a:t>
            </a:r>
            <a:r>
              <a:rPr sz="2000" spc="-50" dirty="0">
                <a:solidFill>
                  <a:srgbClr val="FF0000"/>
                </a:solidFill>
                <a:latin typeface="Trebuchet MS"/>
                <a:cs typeface="Trebuchet MS"/>
              </a:rPr>
              <a:t>be </a:t>
            </a:r>
            <a:r>
              <a:rPr sz="2000" dirty="0">
                <a:solidFill>
                  <a:srgbClr val="FF0000"/>
                </a:solidFill>
                <a:latin typeface="Trebuchet MS"/>
                <a:cs typeface="Trebuchet MS"/>
              </a:rPr>
              <a:t>some </a:t>
            </a:r>
            <a:r>
              <a:rPr sz="2000" spc="-5" dirty="0">
                <a:solidFill>
                  <a:srgbClr val="FF0000"/>
                </a:solidFill>
                <a:latin typeface="Trebuchet MS"/>
                <a:cs typeface="Trebuchet MS"/>
              </a:rPr>
              <a:t>goods </a:t>
            </a:r>
            <a:r>
              <a:rPr sz="2000" spc="-85" dirty="0">
                <a:solidFill>
                  <a:srgbClr val="FF0000"/>
                </a:solidFill>
                <a:latin typeface="Trebuchet MS"/>
                <a:cs typeface="Trebuchet MS"/>
              </a:rPr>
              <a:t>the 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property </a:t>
            </a:r>
            <a:r>
              <a:rPr sz="2000" spc="-65" dirty="0">
                <a:solidFill>
                  <a:srgbClr val="FF0000"/>
                </a:solidFill>
                <a:latin typeface="Trebuchet MS"/>
                <a:cs typeface="Trebuchet MS"/>
              </a:rPr>
              <a:t>in </a:t>
            </a:r>
            <a:r>
              <a:rPr sz="2000" spc="-75" dirty="0">
                <a:solidFill>
                  <a:srgbClr val="FF0000"/>
                </a:solidFill>
                <a:latin typeface="Trebuchet MS"/>
                <a:cs typeface="Trebuchet MS"/>
              </a:rPr>
              <a:t>which </a:t>
            </a:r>
            <a:r>
              <a:rPr sz="2000" dirty="0">
                <a:solidFill>
                  <a:srgbClr val="FF0000"/>
                </a:solidFill>
                <a:latin typeface="Trebuchet MS"/>
                <a:cs typeface="Trebuchet MS"/>
              </a:rPr>
              <a:t>is </a:t>
            </a:r>
            <a:r>
              <a:rPr sz="2000" spc="-75" dirty="0">
                <a:solidFill>
                  <a:srgbClr val="FF0000"/>
                </a:solidFill>
                <a:latin typeface="Trebuchet MS"/>
                <a:cs typeface="Trebuchet MS"/>
              </a:rPr>
              <a:t>or </a:t>
            </a:r>
            <a:r>
              <a:rPr sz="2000" spc="-5" dirty="0">
                <a:solidFill>
                  <a:srgbClr val="FF0000"/>
                </a:solidFill>
                <a:latin typeface="Trebuchet MS"/>
                <a:cs typeface="Trebuchet MS"/>
              </a:rPr>
              <a:t>is </a:t>
            </a:r>
            <a:r>
              <a:rPr sz="2000" spc="-130" dirty="0">
                <a:solidFill>
                  <a:srgbClr val="FF0000"/>
                </a:solidFill>
                <a:latin typeface="Trebuchet MS"/>
                <a:cs typeface="Trebuchet MS"/>
              </a:rPr>
              <a:t>to </a:t>
            </a:r>
            <a:r>
              <a:rPr sz="2000" spc="-45" dirty="0">
                <a:solidFill>
                  <a:srgbClr val="FF0000"/>
                </a:solidFill>
                <a:latin typeface="Trebuchet MS"/>
                <a:cs typeface="Trebuchet MS"/>
              </a:rPr>
              <a:t>be </a:t>
            </a:r>
            <a:r>
              <a:rPr sz="2000" spc="-70" dirty="0">
                <a:solidFill>
                  <a:srgbClr val="FF0000"/>
                </a:solidFill>
                <a:latin typeface="Trebuchet MS"/>
                <a:cs typeface="Trebuchet MS"/>
              </a:rPr>
              <a:t>transferred 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from  </a:t>
            </a:r>
            <a:r>
              <a:rPr sz="2000" spc="-85" dirty="0">
                <a:solidFill>
                  <a:srgbClr val="FF0000"/>
                </a:solidFill>
                <a:latin typeface="Trebuchet MS"/>
                <a:cs typeface="Trebuchet MS"/>
              </a:rPr>
              <a:t>the </a:t>
            </a:r>
            <a:r>
              <a:rPr sz="2000" spc="-60" dirty="0">
                <a:solidFill>
                  <a:srgbClr val="FF0000"/>
                </a:solidFill>
                <a:latin typeface="Trebuchet MS"/>
                <a:cs typeface="Trebuchet MS"/>
              </a:rPr>
              <a:t>seller </a:t>
            </a:r>
            <a:r>
              <a:rPr sz="2000" spc="-125" dirty="0">
                <a:solidFill>
                  <a:srgbClr val="FF0000"/>
                </a:solidFill>
                <a:latin typeface="Trebuchet MS"/>
                <a:cs typeface="Trebuchet MS"/>
              </a:rPr>
              <a:t>to </a:t>
            </a:r>
            <a:r>
              <a:rPr sz="2000" spc="-80" dirty="0">
                <a:solidFill>
                  <a:srgbClr val="FF0000"/>
                </a:solidFill>
                <a:latin typeface="Trebuchet MS"/>
                <a:cs typeface="Trebuchet MS"/>
              </a:rPr>
              <a:t>the </a:t>
            </a:r>
            <a:r>
              <a:rPr sz="2000" spc="-130" dirty="0">
                <a:solidFill>
                  <a:srgbClr val="FF0000"/>
                </a:solidFill>
                <a:latin typeface="Trebuchet MS"/>
                <a:cs typeface="Trebuchet MS"/>
              </a:rPr>
              <a:t>buyer. 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The </a:t>
            </a:r>
            <a:r>
              <a:rPr sz="2000" spc="-5" dirty="0">
                <a:solidFill>
                  <a:srgbClr val="FF0000"/>
                </a:solidFill>
                <a:latin typeface="Trebuchet MS"/>
                <a:cs typeface="Trebuchet MS"/>
              </a:rPr>
              <a:t>goods </a:t>
            </a:r>
            <a:r>
              <a:rPr sz="2000" spc="-75" dirty="0">
                <a:solidFill>
                  <a:srgbClr val="FF0000"/>
                </a:solidFill>
                <a:latin typeface="Trebuchet MS"/>
                <a:cs typeface="Trebuchet MS"/>
              </a:rPr>
              <a:t>which </a:t>
            </a:r>
            <a:r>
              <a:rPr sz="2000" spc="-95" dirty="0">
                <a:solidFill>
                  <a:srgbClr val="FF0000"/>
                </a:solidFill>
                <a:latin typeface="Trebuchet MS"/>
                <a:cs typeface="Trebuchet MS"/>
              </a:rPr>
              <a:t>form </a:t>
            </a:r>
            <a:r>
              <a:rPr sz="2000" spc="-85" dirty="0">
                <a:solidFill>
                  <a:srgbClr val="FF0000"/>
                </a:solidFill>
                <a:latin typeface="Trebuchet MS"/>
                <a:cs typeface="Trebuchet MS"/>
              </a:rPr>
              <a:t>the </a:t>
            </a:r>
            <a:r>
              <a:rPr sz="2000" spc="-95" dirty="0">
                <a:solidFill>
                  <a:srgbClr val="FF0000"/>
                </a:solidFill>
                <a:latin typeface="Trebuchet MS"/>
                <a:cs typeface="Trebuchet MS"/>
              </a:rPr>
              <a:t>subject-matter 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of </a:t>
            </a:r>
            <a:r>
              <a:rPr sz="2000" spc="-85" dirty="0">
                <a:solidFill>
                  <a:srgbClr val="FF0000"/>
                </a:solidFill>
                <a:latin typeface="Trebuchet MS"/>
                <a:cs typeface="Trebuchet MS"/>
              </a:rPr>
              <a:t>the </a:t>
            </a:r>
            <a:r>
              <a:rPr sz="2000" spc="-80" dirty="0">
                <a:solidFill>
                  <a:srgbClr val="FF0000"/>
                </a:solidFill>
                <a:latin typeface="Trebuchet MS"/>
                <a:cs typeface="Trebuchet MS"/>
              </a:rPr>
              <a:t>contract 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of </a:t>
            </a:r>
            <a:r>
              <a:rPr sz="2000" spc="-15" dirty="0">
                <a:solidFill>
                  <a:srgbClr val="FF0000"/>
                </a:solidFill>
                <a:latin typeface="Trebuchet MS"/>
                <a:cs typeface="Trebuchet MS"/>
              </a:rPr>
              <a:t>sale  </a:t>
            </a:r>
            <a:r>
              <a:rPr sz="2000" spc="-30" dirty="0">
                <a:solidFill>
                  <a:srgbClr val="FF0000"/>
                </a:solidFill>
                <a:latin typeface="Trebuchet MS"/>
                <a:cs typeface="Trebuchet MS"/>
              </a:rPr>
              <a:t>must</a:t>
            </a:r>
            <a:r>
              <a:rPr sz="2000" spc="-9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50" dirty="0">
                <a:solidFill>
                  <a:srgbClr val="FF0000"/>
                </a:solidFill>
                <a:latin typeface="Trebuchet MS"/>
                <a:cs typeface="Trebuchet MS"/>
              </a:rPr>
              <a:t>be</a:t>
            </a:r>
            <a:r>
              <a:rPr sz="2000" spc="-10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FF0000"/>
                </a:solidFill>
                <a:latin typeface="Trebuchet MS"/>
                <a:cs typeface="Trebuchet MS"/>
              </a:rPr>
              <a:t>movable.</a:t>
            </a:r>
            <a:r>
              <a:rPr sz="2000" spc="-1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FF0000"/>
                </a:solidFill>
                <a:latin typeface="Trebuchet MS"/>
                <a:cs typeface="Trebuchet MS"/>
              </a:rPr>
              <a:t>Transfer</a:t>
            </a:r>
            <a:r>
              <a:rPr sz="2000" spc="-114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of</a:t>
            </a:r>
            <a:r>
              <a:rPr sz="2000" spc="-9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65" dirty="0">
                <a:solidFill>
                  <a:srgbClr val="FF0000"/>
                </a:solidFill>
                <a:latin typeface="Trebuchet MS"/>
                <a:cs typeface="Trebuchet MS"/>
              </a:rPr>
              <a:t>immovable</a:t>
            </a:r>
            <a:r>
              <a:rPr sz="2000" spc="-1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property</a:t>
            </a:r>
            <a:r>
              <a:rPr sz="2000" spc="-1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FF0000"/>
                </a:solidFill>
                <a:latin typeface="Trebuchet MS"/>
                <a:cs typeface="Trebuchet MS"/>
              </a:rPr>
              <a:t>is</a:t>
            </a:r>
            <a:r>
              <a:rPr sz="2000" spc="-1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FF0000"/>
                </a:solidFill>
                <a:latin typeface="Trebuchet MS"/>
                <a:cs typeface="Trebuchet MS"/>
              </a:rPr>
              <a:t>not</a:t>
            </a:r>
            <a:r>
              <a:rPr sz="2000" spc="-12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FF0000"/>
                </a:solidFill>
                <a:latin typeface="Trebuchet MS"/>
                <a:cs typeface="Trebuchet MS"/>
              </a:rPr>
              <a:t>regulated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FF0000"/>
                </a:solidFill>
                <a:latin typeface="Trebuchet MS"/>
                <a:cs typeface="Trebuchet MS"/>
              </a:rPr>
              <a:t>by</a:t>
            </a:r>
            <a:r>
              <a:rPr sz="2000" spc="-10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FF0000"/>
                </a:solidFill>
                <a:latin typeface="Trebuchet MS"/>
                <a:cs typeface="Trebuchet MS"/>
              </a:rPr>
              <a:t>the</a:t>
            </a:r>
            <a:r>
              <a:rPr sz="2000" spc="-9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Trebuchet MS"/>
                <a:cs typeface="Trebuchet MS"/>
              </a:rPr>
              <a:t>Sale</a:t>
            </a:r>
            <a:r>
              <a:rPr sz="2000" spc="-10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of</a:t>
            </a:r>
            <a:r>
              <a:rPr sz="2000" spc="-9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10" dirty="0">
                <a:solidFill>
                  <a:srgbClr val="FF0000"/>
                </a:solidFill>
                <a:latin typeface="Trebuchet MS"/>
                <a:cs typeface="Trebuchet MS"/>
              </a:rPr>
              <a:t>Goods</a:t>
            </a:r>
            <a:r>
              <a:rPr sz="2000" spc="-12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150" dirty="0">
                <a:solidFill>
                  <a:srgbClr val="FF0000"/>
                </a:solidFill>
                <a:latin typeface="Trebuchet MS"/>
                <a:cs typeface="Trebuchet MS"/>
              </a:rPr>
              <a:t>Act.</a:t>
            </a:r>
            <a:endParaRPr sz="2000" dirty="0">
              <a:solidFill>
                <a:srgbClr val="FF0000"/>
              </a:solidFill>
              <a:latin typeface="Trebuchet MS"/>
              <a:cs typeface="Trebuchet MS"/>
            </a:endParaRPr>
          </a:p>
          <a:p>
            <a:pPr marL="12700" marR="75565">
              <a:lnSpc>
                <a:spcPts val="2039"/>
              </a:lnSpc>
              <a:spcBef>
                <a:spcPts val="1780"/>
              </a:spcBef>
              <a:buAutoNum type="arabicPeriod" startAt="2"/>
              <a:tabLst>
                <a:tab pos="288290" algn="l"/>
              </a:tabLst>
            </a:pPr>
            <a:r>
              <a:rPr sz="2000" spc="-95" dirty="0">
                <a:solidFill>
                  <a:srgbClr val="FF0000"/>
                </a:solidFill>
                <a:latin typeface="Trebuchet MS"/>
                <a:cs typeface="Trebuchet MS"/>
              </a:rPr>
              <a:t>Price: </a:t>
            </a:r>
            <a:r>
              <a:rPr sz="2000" spc="-70" dirty="0">
                <a:solidFill>
                  <a:srgbClr val="FF0000"/>
                </a:solidFill>
                <a:latin typeface="Trebuchet MS"/>
                <a:cs typeface="Trebuchet MS"/>
              </a:rPr>
              <a:t>Price </a:t>
            </a:r>
            <a:r>
              <a:rPr sz="2000" dirty="0">
                <a:solidFill>
                  <a:srgbClr val="FF0000"/>
                </a:solidFill>
                <a:latin typeface="Trebuchet MS"/>
                <a:cs typeface="Trebuchet MS"/>
              </a:rPr>
              <a:t>is an </a:t>
            </a:r>
            <a:r>
              <a:rPr sz="2000" spc="-35" dirty="0">
                <a:solidFill>
                  <a:srgbClr val="FF0000"/>
                </a:solidFill>
                <a:latin typeface="Trebuchet MS"/>
                <a:cs typeface="Trebuchet MS"/>
              </a:rPr>
              <a:t>essential </a:t>
            </a:r>
            <a:r>
              <a:rPr sz="2000" spc="-75" dirty="0">
                <a:solidFill>
                  <a:srgbClr val="FF0000"/>
                </a:solidFill>
                <a:latin typeface="Trebuchet MS"/>
                <a:cs typeface="Trebuchet MS"/>
              </a:rPr>
              <a:t>ingredient </a:t>
            </a:r>
            <a:r>
              <a:rPr sz="2000" spc="-114" dirty="0">
                <a:solidFill>
                  <a:srgbClr val="FF0000"/>
                </a:solidFill>
                <a:latin typeface="Trebuchet MS"/>
                <a:cs typeface="Trebuchet MS"/>
              </a:rPr>
              <a:t>for 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all </a:t>
            </a:r>
            <a:r>
              <a:rPr sz="2000" spc="-40" dirty="0">
                <a:solidFill>
                  <a:srgbClr val="FF0000"/>
                </a:solidFill>
                <a:latin typeface="Trebuchet MS"/>
                <a:cs typeface="Trebuchet MS"/>
              </a:rPr>
              <a:t>transactions 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of </a:t>
            </a:r>
            <a:r>
              <a:rPr sz="2000" spc="-15" dirty="0">
                <a:solidFill>
                  <a:srgbClr val="FF0000"/>
                </a:solidFill>
                <a:latin typeface="Trebuchet MS"/>
                <a:cs typeface="Trebuchet MS"/>
              </a:rPr>
              <a:t>sale and </a:t>
            </a:r>
            <a:r>
              <a:rPr sz="2000" spc="-65" dirty="0">
                <a:solidFill>
                  <a:srgbClr val="FF0000"/>
                </a:solidFill>
                <a:latin typeface="Trebuchet MS"/>
                <a:cs typeface="Trebuchet MS"/>
              </a:rPr>
              <a:t>in </a:t>
            </a:r>
            <a:r>
              <a:rPr sz="2000" spc="-85" dirty="0">
                <a:solidFill>
                  <a:srgbClr val="FF0000"/>
                </a:solidFill>
                <a:latin typeface="Trebuchet MS"/>
                <a:cs typeface="Trebuchet MS"/>
              </a:rPr>
              <a:t>the </a:t>
            </a:r>
            <a:r>
              <a:rPr sz="2000" spc="-10" dirty="0">
                <a:solidFill>
                  <a:srgbClr val="FF0000"/>
                </a:solidFill>
                <a:latin typeface="Trebuchet MS"/>
                <a:cs typeface="Trebuchet MS"/>
              </a:rPr>
              <a:t>absence 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of  </a:t>
            </a:r>
            <a:r>
              <a:rPr sz="2000" spc="-85" dirty="0">
                <a:solidFill>
                  <a:srgbClr val="FF0000"/>
                </a:solidFill>
                <a:latin typeface="Trebuchet MS"/>
                <a:cs typeface="Trebuchet MS"/>
              </a:rPr>
              <a:t>the</a:t>
            </a:r>
            <a:r>
              <a:rPr sz="2000" spc="-9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FF0000"/>
                </a:solidFill>
                <a:latin typeface="Trebuchet MS"/>
                <a:cs typeface="Trebuchet MS"/>
              </a:rPr>
              <a:t>price</a:t>
            </a:r>
            <a:r>
              <a:rPr sz="2000" spc="-1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FF0000"/>
                </a:solidFill>
                <a:latin typeface="Trebuchet MS"/>
                <a:cs typeface="Trebuchet MS"/>
              </a:rPr>
              <a:t>or</a:t>
            </a:r>
            <a:r>
              <a:rPr sz="2000" spc="-10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FF0000"/>
                </a:solidFill>
                <a:latin typeface="Trebuchet MS"/>
                <a:cs typeface="Trebuchet MS"/>
              </a:rPr>
              <a:t>the</a:t>
            </a:r>
            <a:r>
              <a:rPr sz="2000" spc="-9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65" dirty="0">
                <a:solidFill>
                  <a:srgbClr val="FF0000"/>
                </a:solidFill>
                <a:latin typeface="Trebuchet MS"/>
                <a:cs typeface="Trebuchet MS"/>
              </a:rPr>
              <a:t>consideration,</a:t>
            </a:r>
            <a:r>
              <a:rPr sz="2000" spc="-12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FF0000"/>
                </a:solidFill>
                <a:latin typeface="Trebuchet MS"/>
                <a:cs typeface="Trebuchet MS"/>
              </a:rPr>
              <a:t>the</a:t>
            </a:r>
            <a:r>
              <a:rPr sz="2000" spc="-9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70" dirty="0">
                <a:solidFill>
                  <a:srgbClr val="FF0000"/>
                </a:solidFill>
                <a:latin typeface="Trebuchet MS"/>
                <a:cs typeface="Trebuchet MS"/>
              </a:rPr>
              <a:t>transfer</a:t>
            </a:r>
            <a:r>
              <a:rPr sz="2000" spc="-10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FF0000"/>
                </a:solidFill>
                <a:latin typeface="Trebuchet MS"/>
                <a:cs typeface="Trebuchet MS"/>
              </a:rPr>
              <a:t>is</a:t>
            </a:r>
            <a:r>
              <a:rPr sz="2000" spc="-1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FF0000"/>
                </a:solidFill>
                <a:latin typeface="Trebuchet MS"/>
                <a:cs typeface="Trebuchet MS"/>
              </a:rPr>
              <a:t>not</a:t>
            </a:r>
            <a:r>
              <a:rPr sz="2000" spc="-10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60" dirty="0">
                <a:solidFill>
                  <a:srgbClr val="FF0000"/>
                </a:solidFill>
                <a:latin typeface="Trebuchet MS"/>
                <a:cs typeface="Trebuchet MS"/>
              </a:rPr>
              <a:t>regarded</a:t>
            </a:r>
            <a:r>
              <a:rPr sz="2000" spc="-12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60" dirty="0">
                <a:solidFill>
                  <a:srgbClr val="FF0000"/>
                </a:solidFill>
                <a:latin typeface="Trebuchet MS"/>
                <a:cs typeface="Trebuchet MS"/>
              </a:rPr>
              <a:t>as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5" dirty="0">
                <a:solidFill>
                  <a:srgbClr val="FF0000"/>
                </a:solidFill>
                <a:latin typeface="Trebuchet MS"/>
                <a:cs typeface="Trebuchet MS"/>
              </a:rPr>
              <a:t>a</a:t>
            </a:r>
            <a:r>
              <a:rPr sz="2000" spc="-1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60" dirty="0">
                <a:solidFill>
                  <a:srgbClr val="FF0000"/>
                </a:solidFill>
                <a:latin typeface="Trebuchet MS"/>
                <a:cs typeface="Trebuchet MS"/>
              </a:rPr>
              <a:t>sale.</a:t>
            </a:r>
            <a:r>
              <a:rPr sz="2000" spc="-9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The</a:t>
            </a:r>
            <a:r>
              <a:rPr sz="2000" spc="-1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70" dirty="0">
                <a:solidFill>
                  <a:srgbClr val="FF0000"/>
                </a:solidFill>
                <a:latin typeface="Trebuchet MS"/>
                <a:cs typeface="Trebuchet MS"/>
              </a:rPr>
              <a:t>transfer</a:t>
            </a:r>
            <a:r>
              <a:rPr sz="2000" spc="-10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114" dirty="0">
                <a:solidFill>
                  <a:srgbClr val="FF0000"/>
                </a:solidFill>
                <a:latin typeface="Trebuchet MS"/>
                <a:cs typeface="Trebuchet MS"/>
              </a:rPr>
              <a:t>by</a:t>
            </a:r>
            <a:r>
              <a:rPr sz="2000" spc="-9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130" dirty="0">
                <a:solidFill>
                  <a:srgbClr val="FF0000"/>
                </a:solidFill>
                <a:latin typeface="Trebuchet MS"/>
                <a:cs typeface="Trebuchet MS"/>
              </a:rPr>
              <a:t>way</a:t>
            </a:r>
            <a:r>
              <a:rPr sz="2000" spc="-10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of  </a:t>
            </a:r>
            <a:r>
              <a:rPr sz="2000" spc="-15" dirty="0">
                <a:solidFill>
                  <a:srgbClr val="FF0000"/>
                </a:solidFill>
                <a:latin typeface="Trebuchet MS"/>
                <a:cs typeface="Trebuchet MS"/>
              </a:rPr>
              <a:t>sale </a:t>
            </a:r>
            <a:r>
              <a:rPr sz="2000" spc="-30" dirty="0">
                <a:solidFill>
                  <a:srgbClr val="FF0000"/>
                </a:solidFill>
                <a:latin typeface="Trebuchet MS"/>
                <a:cs typeface="Trebuchet MS"/>
              </a:rPr>
              <a:t>must </a:t>
            </a:r>
            <a:r>
              <a:rPr sz="2000" spc="-45" dirty="0">
                <a:solidFill>
                  <a:srgbClr val="FF0000"/>
                </a:solidFill>
                <a:latin typeface="Trebuchet MS"/>
                <a:cs typeface="Trebuchet MS"/>
              </a:rPr>
              <a:t>be </a:t>
            </a:r>
            <a:r>
              <a:rPr sz="2000" spc="-65" dirty="0">
                <a:solidFill>
                  <a:srgbClr val="FF0000"/>
                </a:solidFill>
                <a:latin typeface="Trebuchet MS"/>
                <a:cs typeface="Trebuchet MS"/>
              </a:rPr>
              <a:t>in </a:t>
            </a:r>
            <a:r>
              <a:rPr sz="2000" spc="-55" dirty="0">
                <a:solidFill>
                  <a:srgbClr val="FF0000"/>
                </a:solidFill>
                <a:latin typeface="Trebuchet MS"/>
                <a:cs typeface="Trebuchet MS"/>
              </a:rPr>
              <a:t>exchange </a:t>
            </a:r>
            <a:r>
              <a:rPr sz="2000" spc="-114" dirty="0">
                <a:solidFill>
                  <a:srgbClr val="FF0000"/>
                </a:solidFill>
                <a:latin typeface="Trebuchet MS"/>
                <a:cs typeface="Trebuchet MS"/>
              </a:rPr>
              <a:t>for </a:t>
            </a:r>
            <a:r>
              <a:rPr sz="2000" spc="5" dirty="0">
                <a:solidFill>
                  <a:srgbClr val="FF0000"/>
                </a:solidFill>
                <a:latin typeface="Trebuchet MS"/>
                <a:cs typeface="Trebuchet MS"/>
              </a:rPr>
              <a:t>a</a:t>
            </a:r>
            <a:r>
              <a:rPr sz="2000" spc="-44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FF0000"/>
                </a:solidFill>
                <a:latin typeface="Trebuchet MS"/>
                <a:cs typeface="Trebuchet MS"/>
              </a:rPr>
              <a:t>price.</a:t>
            </a:r>
            <a:endParaRPr sz="2000" dirty="0">
              <a:solidFill>
                <a:srgbClr val="FF0000"/>
              </a:solidFill>
              <a:latin typeface="Trebuchet MS"/>
              <a:cs typeface="Trebuchet MS"/>
            </a:endParaRPr>
          </a:p>
          <a:p>
            <a:pPr marL="287655" indent="-275590">
              <a:lnSpc>
                <a:spcPts val="2220"/>
              </a:lnSpc>
              <a:spcBef>
                <a:spcPts val="1415"/>
              </a:spcBef>
              <a:buAutoNum type="arabicPeriod" startAt="2"/>
              <a:tabLst>
                <a:tab pos="288290" algn="l"/>
              </a:tabLst>
            </a:pPr>
            <a:r>
              <a:rPr sz="2000" spc="-85" dirty="0">
                <a:solidFill>
                  <a:srgbClr val="FF0000"/>
                </a:solidFill>
                <a:latin typeface="Trebuchet MS"/>
                <a:cs typeface="Trebuchet MS"/>
              </a:rPr>
              <a:t>Transfer</a:t>
            </a:r>
            <a:r>
              <a:rPr sz="2000" spc="-13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FF0000"/>
                </a:solidFill>
                <a:latin typeface="Trebuchet MS"/>
                <a:cs typeface="Trebuchet MS"/>
              </a:rPr>
              <a:t>of</a:t>
            </a:r>
            <a:r>
              <a:rPr sz="2000" spc="-13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50" dirty="0">
                <a:solidFill>
                  <a:srgbClr val="FF0000"/>
                </a:solidFill>
                <a:latin typeface="Trebuchet MS"/>
                <a:cs typeface="Trebuchet MS"/>
              </a:rPr>
              <a:t>general</a:t>
            </a:r>
            <a:r>
              <a:rPr sz="2000" spc="-13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FF0000"/>
                </a:solidFill>
                <a:latin typeface="Trebuchet MS"/>
                <a:cs typeface="Trebuchet MS"/>
              </a:rPr>
              <a:t>property: 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There</a:t>
            </a:r>
            <a:r>
              <a:rPr sz="2000" spc="-114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30" dirty="0">
                <a:solidFill>
                  <a:srgbClr val="FF0000"/>
                </a:solidFill>
                <a:latin typeface="Trebuchet MS"/>
                <a:cs typeface="Trebuchet MS"/>
              </a:rPr>
              <a:t>must</a:t>
            </a:r>
            <a:r>
              <a:rPr sz="2000" spc="-9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50" dirty="0">
                <a:solidFill>
                  <a:srgbClr val="FF0000"/>
                </a:solidFill>
                <a:latin typeface="Trebuchet MS"/>
                <a:cs typeface="Trebuchet MS"/>
              </a:rPr>
              <a:t>be</a:t>
            </a:r>
            <a:r>
              <a:rPr sz="2000" spc="-1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5" dirty="0">
                <a:solidFill>
                  <a:srgbClr val="FF0000"/>
                </a:solidFill>
                <a:latin typeface="Trebuchet MS"/>
                <a:cs typeface="Trebuchet MS"/>
              </a:rPr>
              <a:t>a</a:t>
            </a:r>
            <a:r>
              <a:rPr sz="2000" spc="-10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70" dirty="0">
                <a:solidFill>
                  <a:srgbClr val="FF0000"/>
                </a:solidFill>
                <a:latin typeface="Trebuchet MS"/>
                <a:cs typeface="Trebuchet MS"/>
              </a:rPr>
              <a:t>transfer</a:t>
            </a:r>
            <a:r>
              <a:rPr sz="2000" spc="-1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of</a:t>
            </a:r>
            <a:r>
              <a:rPr sz="2000" spc="-1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60" dirty="0">
                <a:solidFill>
                  <a:srgbClr val="FF0000"/>
                </a:solidFill>
                <a:latin typeface="Trebuchet MS"/>
                <a:cs typeface="Trebuchet MS"/>
              </a:rPr>
              <a:t>general</a:t>
            </a:r>
            <a:r>
              <a:rPr sz="2000" spc="-114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property</a:t>
            </a:r>
            <a:r>
              <a:rPr sz="2000" spc="-12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60" dirty="0">
                <a:solidFill>
                  <a:srgbClr val="FF0000"/>
                </a:solidFill>
                <a:latin typeface="Trebuchet MS"/>
                <a:cs typeface="Trebuchet MS"/>
              </a:rPr>
              <a:t>as</a:t>
            </a:r>
            <a:endParaRPr sz="2000" dirty="0">
              <a:solidFill>
                <a:srgbClr val="FF0000"/>
              </a:solidFill>
              <a:latin typeface="Trebuchet MS"/>
              <a:cs typeface="Trebuchet MS"/>
            </a:endParaRPr>
          </a:p>
          <a:p>
            <a:pPr marL="12700">
              <a:lnSpc>
                <a:spcPts val="2220"/>
              </a:lnSpc>
            </a:pPr>
            <a:r>
              <a:rPr sz="2000" spc="-25" dirty="0">
                <a:solidFill>
                  <a:srgbClr val="FF0000"/>
                </a:solidFill>
                <a:latin typeface="Trebuchet MS"/>
                <a:cs typeface="Trebuchet MS"/>
              </a:rPr>
              <a:t>distinguishes 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from </a:t>
            </a:r>
            <a:r>
              <a:rPr sz="2000" spc="-45" dirty="0">
                <a:solidFill>
                  <a:srgbClr val="FF0000"/>
                </a:solidFill>
                <a:latin typeface="Trebuchet MS"/>
                <a:cs typeface="Trebuchet MS"/>
              </a:rPr>
              <a:t>special 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property </a:t>
            </a:r>
            <a:r>
              <a:rPr sz="2000" spc="-65" dirty="0">
                <a:solidFill>
                  <a:srgbClr val="FF0000"/>
                </a:solidFill>
                <a:latin typeface="Trebuchet MS"/>
                <a:cs typeface="Trebuchet MS"/>
              </a:rPr>
              <a:t>in </a:t>
            </a:r>
            <a:r>
              <a:rPr sz="2000" spc="-5" dirty="0">
                <a:solidFill>
                  <a:srgbClr val="FF0000"/>
                </a:solidFill>
                <a:latin typeface="Trebuchet MS"/>
                <a:cs typeface="Trebuchet MS"/>
              </a:rPr>
              <a:t>goods</a:t>
            </a:r>
            <a:r>
              <a:rPr sz="2000" spc="-434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from </a:t>
            </a:r>
            <a:r>
              <a:rPr sz="2000" spc="-85" dirty="0">
                <a:solidFill>
                  <a:srgbClr val="FF0000"/>
                </a:solidFill>
                <a:latin typeface="Trebuchet MS"/>
                <a:cs typeface="Trebuchet MS"/>
              </a:rPr>
              <a:t>the </a:t>
            </a:r>
            <a:r>
              <a:rPr sz="2000" spc="-65" dirty="0">
                <a:solidFill>
                  <a:srgbClr val="FF0000"/>
                </a:solidFill>
                <a:latin typeface="Trebuchet MS"/>
                <a:cs typeface="Trebuchet MS"/>
              </a:rPr>
              <a:t>seller </a:t>
            </a:r>
            <a:r>
              <a:rPr sz="2000" spc="-130" dirty="0">
                <a:solidFill>
                  <a:srgbClr val="FF0000"/>
                </a:solidFill>
                <a:latin typeface="Trebuchet MS"/>
                <a:cs typeface="Trebuchet MS"/>
              </a:rPr>
              <a:t>to </a:t>
            </a:r>
            <a:r>
              <a:rPr sz="2000" spc="-85" dirty="0">
                <a:solidFill>
                  <a:srgbClr val="FF0000"/>
                </a:solidFill>
                <a:latin typeface="Trebuchet MS"/>
                <a:cs typeface="Trebuchet MS"/>
              </a:rPr>
              <a:t>the </a:t>
            </a:r>
            <a:r>
              <a:rPr sz="2000" spc="-130" dirty="0">
                <a:solidFill>
                  <a:srgbClr val="FF0000"/>
                </a:solidFill>
                <a:latin typeface="Trebuchet MS"/>
                <a:cs typeface="Trebuchet MS"/>
              </a:rPr>
              <a:t>buyer.</a:t>
            </a:r>
            <a:endParaRPr sz="2000" dirty="0">
              <a:solidFill>
                <a:srgbClr val="FF0000"/>
              </a:solidFill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950" dirty="0">
              <a:solidFill>
                <a:srgbClr val="FF0000"/>
              </a:solidFill>
              <a:latin typeface="Trebuchet MS"/>
              <a:cs typeface="Trebuchet MS"/>
            </a:endParaRPr>
          </a:p>
          <a:p>
            <a:pPr marL="287655" indent="-275590">
              <a:lnSpc>
                <a:spcPts val="2220"/>
              </a:lnSpc>
              <a:buAutoNum type="arabicPeriod" startAt="5"/>
              <a:tabLst>
                <a:tab pos="288290" algn="l"/>
              </a:tabLst>
            </a:pPr>
            <a:r>
              <a:rPr sz="2000" spc="-20" dirty="0">
                <a:solidFill>
                  <a:srgbClr val="FF0000"/>
                </a:solidFill>
                <a:latin typeface="Trebuchet MS"/>
                <a:cs typeface="Trebuchet MS"/>
              </a:rPr>
              <a:t>Essential</a:t>
            </a:r>
            <a:r>
              <a:rPr sz="2000" spc="-13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45" dirty="0">
                <a:solidFill>
                  <a:srgbClr val="FF0000"/>
                </a:solidFill>
                <a:latin typeface="Trebuchet MS"/>
                <a:cs typeface="Trebuchet MS"/>
              </a:rPr>
              <a:t>elements</a:t>
            </a:r>
            <a:r>
              <a:rPr sz="2000" spc="-14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FF0000"/>
                </a:solidFill>
                <a:latin typeface="Trebuchet MS"/>
                <a:cs typeface="Trebuchet MS"/>
              </a:rPr>
              <a:t>of</a:t>
            </a:r>
            <a:r>
              <a:rPr sz="2000" spc="-1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10" dirty="0">
                <a:solidFill>
                  <a:srgbClr val="FF0000"/>
                </a:solidFill>
                <a:latin typeface="Trebuchet MS"/>
                <a:cs typeface="Trebuchet MS"/>
              </a:rPr>
              <a:t>a</a:t>
            </a:r>
            <a:r>
              <a:rPr sz="2000" spc="-1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70" dirty="0">
                <a:solidFill>
                  <a:srgbClr val="FF0000"/>
                </a:solidFill>
                <a:latin typeface="Trebuchet MS"/>
                <a:cs typeface="Trebuchet MS"/>
              </a:rPr>
              <a:t>valid</a:t>
            </a:r>
            <a:r>
              <a:rPr sz="2000" spc="-13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FF0000"/>
                </a:solidFill>
                <a:latin typeface="Trebuchet MS"/>
                <a:cs typeface="Trebuchet MS"/>
              </a:rPr>
              <a:t>contract:</a:t>
            </a:r>
            <a:r>
              <a:rPr sz="2000" spc="-1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125" dirty="0">
                <a:solidFill>
                  <a:srgbClr val="FF0000"/>
                </a:solidFill>
                <a:latin typeface="Trebuchet MS"/>
                <a:cs typeface="Trebuchet MS"/>
              </a:rPr>
              <a:t>All</a:t>
            </a:r>
            <a:r>
              <a:rPr sz="2000" spc="-1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35" dirty="0">
                <a:solidFill>
                  <a:srgbClr val="FF0000"/>
                </a:solidFill>
                <a:latin typeface="Trebuchet MS"/>
                <a:cs typeface="Trebuchet MS"/>
              </a:rPr>
              <a:t>essential</a:t>
            </a:r>
            <a:r>
              <a:rPr sz="2000" spc="-114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45" dirty="0">
                <a:solidFill>
                  <a:srgbClr val="FF0000"/>
                </a:solidFill>
                <a:latin typeface="Trebuchet MS"/>
                <a:cs typeface="Trebuchet MS"/>
              </a:rPr>
              <a:t>elements</a:t>
            </a:r>
            <a:r>
              <a:rPr sz="2000" spc="-114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FF0000"/>
                </a:solidFill>
                <a:latin typeface="Trebuchet MS"/>
                <a:cs typeface="Trebuchet MS"/>
              </a:rPr>
              <a:t>of</a:t>
            </a:r>
            <a:r>
              <a:rPr sz="2000" spc="-1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10" dirty="0">
                <a:solidFill>
                  <a:srgbClr val="FF0000"/>
                </a:solidFill>
                <a:latin typeface="Trebuchet MS"/>
                <a:cs typeface="Trebuchet MS"/>
              </a:rPr>
              <a:t>a</a:t>
            </a:r>
            <a:r>
              <a:rPr sz="2000" spc="-10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FF0000"/>
                </a:solidFill>
                <a:latin typeface="Trebuchet MS"/>
                <a:cs typeface="Trebuchet MS"/>
              </a:rPr>
              <a:t>valid</a:t>
            </a:r>
            <a:r>
              <a:rPr sz="2000" spc="-9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FF0000"/>
                </a:solidFill>
                <a:latin typeface="Trebuchet MS"/>
                <a:cs typeface="Trebuchet MS"/>
              </a:rPr>
              <a:t>contract</a:t>
            </a:r>
            <a:r>
              <a:rPr sz="2000" spc="-13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30" dirty="0">
                <a:solidFill>
                  <a:srgbClr val="FF0000"/>
                </a:solidFill>
                <a:latin typeface="Trebuchet MS"/>
                <a:cs typeface="Trebuchet MS"/>
              </a:rPr>
              <a:t>must</a:t>
            </a:r>
            <a:r>
              <a:rPr sz="2000" spc="-10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50" dirty="0">
                <a:solidFill>
                  <a:srgbClr val="FF0000"/>
                </a:solidFill>
                <a:latin typeface="Trebuchet MS"/>
                <a:cs typeface="Trebuchet MS"/>
              </a:rPr>
              <a:t>be</a:t>
            </a:r>
            <a:endParaRPr sz="2000" dirty="0">
              <a:solidFill>
                <a:srgbClr val="FF0000"/>
              </a:solidFill>
              <a:latin typeface="Trebuchet MS"/>
              <a:cs typeface="Trebuchet MS"/>
            </a:endParaRPr>
          </a:p>
          <a:p>
            <a:pPr marL="12700">
              <a:lnSpc>
                <a:spcPts val="2220"/>
              </a:lnSpc>
            </a:pPr>
            <a:r>
              <a:rPr sz="2000" spc="-50" dirty="0">
                <a:solidFill>
                  <a:srgbClr val="FF0000"/>
                </a:solidFill>
                <a:latin typeface="Trebuchet MS"/>
                <a:cs typeface="Trebuchet MS"/>
              </a:rPr>
              <a:t>present </a:t>
            </a:r>
            <a:r>
              <a:rPr sz="2000" spc="-65" dirty="0">
                <a:solidFill>
                  <a:srgbClr val="FF0000"/>
                </a:solidFill>
                <a:latin typeface="Trebuchet MS"/>
                <a:cs typeface="Trebuchet MS"/>
              </a:rPr>
              <a:t>in </a:t>
            </a:r>
            <a:r>
              <a:rPr sz="2000" spc="-85" dirty="0">
                <a:solidFill>
                  <a:srgbClr val="FF0000"/>
                </a:solidFill>
                <a:latin typeface="Trebuchet MS"/>
                <a:cs typeface="Trebuchet MS"/>
              </a:rPr>
              <a:t>the </a:t>
            </a:r>
            <a:r>
              <a:rPr sz="2000" spc="-80" dirty="0">
                <a:solidFill>
                  <a:srgbClr val="FF0000"/>
                </a:solidFill>
                <a:latin typeface="Trebuchet MS"/>
                <a:cs typeface="Trebuchet MS"/>
              </a:rPr>
              <a:t>contract </a:t>
            </a:r>
            <a:r>
              <a:rPr sz="2000" spc="-90" dirty="0">
                <a:solidFill>
                  <a:srgbClr val="FF0000"/>
                </a:solidFill>
                <a:latin typeface="Trebuchet MS"/>
                <a:cs typeface="Trebuchet MS"/>
              </a:rPr>
              <a:t>of</a:t>
            </a:r>
            <a:r>
              <a:rPr sz="2000" spc="-27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spc="-60" dirty="0">
                <a:solidFill>
                  <a:srgbClr val="FF0000"/>
                </a:solidFill>
                <a:latin typeface="Trebuchet MS"/>
                <a:cs typeface="Trebuchet MS"/>
              </a:rPr>
              <a:t>sale.</a:t>
            </a:r>
            <a:endParaRPr sz="2000" dirty="0">
              <a:solidFill>
                <a:srgbClr val="FF0000"/>
              </a:solidFill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05612" y="0"/>
            <a:ext cx="11486515" cy="6858000"/>
            <a:chOff x="705612" y="0"/>
            <a:chExt cx="11486515" cy="6858000"/>
          </a:xfrm>
        </p:grpSpPr>
        <p:sp>
          <p:nvSpPr>
            <p:cNvPr id="3" name="object 3"/>
            <p:cNvSpPr/>
            <p:nvPr/>
          </p:nvSpPr>
          <p:spPr>
            <a:xfrm>
              <a:off x="705612" y="3715510"/>
              <a:ext cx="6240780" cy="314248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05612" y="0"/>
              <a:ext cx="11486387" cy="371551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46391" y="3713987"/>
              <a:ext cx="5245608" cy="314401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9400" y="6355"/>
            <a:ext cx="6426453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u="sng" spc="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Sale </a:t>
            </a:r>
            <a:r>
              <a:rPr b="1" u="sng" spc="2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Vs </a:t>
            </a:r>
            <a:r>
              <a:rPr b="1" u="sng" spc="-14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Agreement </a:t>
            </a:r>
            <a:r>
              <a:rPr b="1" u="sng" spc="-26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to</a:t>
            </a:r>
            <a:r>
              <a:rPr b="1" u="sng" spc="-95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 </a:t>
            </a:r>
            <a:r>
              <a:rPr b="1" u="sng" spc="-7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Sell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96543" y="1135125"/>
          <a:ext cx="11002643" cy="57165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36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7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983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65427">
                <a:tc>
                  <a:txBody>
                    <a:bodyPr/>
                    <a:lstStyle/>
                    <a:p>
                      <a:pPr marL="91440" marR="66738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65" dirty="0">
                          <a:latin typeface="Trebuchet MS"/>
                          <a:cs typeface="Trebuchet MS"/>
                        </a:rPr>
                        <a:t>BASIS </a:t>
                      </a:r>
                      <a:r>
                        <a:rPr sz="2400" spc="-30" dirty="0">
                          <a:latin typeface="Trebuchet MS"/>
                          <a:cs typeface="Trebuchet MS"/>
                        </a:rPr>
                        <a:t>FOR  </a:t>
                      </a:r>
                      <a:r>
                        <a:rPr sz="2400" spc="10" dirty="0">
                          <a:latin typeface="Trebuchet MS"/>
                          <a:cs typeface="Trebuchet MS"/>
                        </a:rPr>
                        <a:t>C</a:t>
                      </a:r>
                      <a:r>
                        <a:rPr sz="2400" spc="5" dirty="0">
                          <a:latin typeface="Trebuchet MS"/>
                          <a:cs typeface="Trebuchet MS"/>
                        </a:rPr>
                        <a:t>OM</a:t>
                      </a:r>
                      <a:r>
                        <a:rPr sz="2400" spc="-95" dirty="0">
                          <a:latin typeface="Trebuchet MS"/>
                          <a:cs typeface="Trebuchet MS"/>
                        </a:rPr>
                        <a:t>P</a:t>
                      </a:r>
                      <a:r>
                        <a:rPr sz="2400" dirty="0">
                          <a:latin typeface="Trebuchet MS"/>
                          <a:cs typeface="Trebuchet MS"/>
                        </a:rPr>
                        <a:t>ARI</a:t>
                      </a:r>
                      <a:r>
                        <a:rPr sz="2400" spc="-10" dirty="0">
                          <a:latin typeface="Trebuchet MS"/>
                          <a:cs typeface="Trebuchet MS"/>
                        </a:rPr>
                        <a:t>S</a:t>
                      </a:r>
                      <a:r>
                        <a:rPr sz="2400" dirty="0">
                          <a:latin typeface="Trebuchet MS"/>
                          <a:cs typeface="Trebuchet MS"/>
                        </a:rPr>
                        <a:t>ON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18393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20" dirty="0">
                          <a:latin typeface="Trebuchet MS"/>
                          <a:cs typeface="Trebuchet MS"/>
                        </a:rPr>
                        <a:t>SALE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18393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AGREEMENT </a:t>
                      </a:r>
                      <a:r>
                        <a:rPr sz="2400" spc="-200" dirty="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2400" spc="-3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20" dirty="0">
                          <a:latin typeface="Trebuchet MS"/>
                          <a:cs typeface="Trebuchet MS"/>
                        </a:rPr>
                        <a:t>SALE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183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02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80" dirty="0">
                          <a:latin typeface="Trebuchet MS"/>
                          <a:cs typeface="Trebuchet MS"/>
                        </a:rPr>
                        <a:t>1.</a:t>
                      </a:r>
                      <a:r>
                        <a:rPr sz="2400" spc="-1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5" dirty="0">
                          <a:latin typeface="Trebuchet MS"/>
                          <a:cs typeface="Trebuchet MS"/>
                        </a:rPr>
                        <a:t>Meaning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9ECE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41211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0" dirty="0">
                          <a:latin typeface="Trebuchet MS"/>
                          <a:cs typeface="Trebuchet MS"/>
                        </a:rPr>
                        <a:t>When </a:t>
                      </a:r>
                      <a:r>
                        <a:rPr sz="2400" spc="-75" dirty="0">
                          <a:latin typeface="Trebuchet MS"/>
                          <a:cs typeface="Trebuchet MS"/>
                        </a:rPr>
                        <a:t>in </a:t>
                      </a:r>
                      <a:r>
                        <a:rPr sz="2400" spc="5" dirty="0">
                          <a:latin typeface="Trebuchet MS"/>
                          <a:cs typeface="Trebuchet MS"/>
                        </a:rPr>
                        <a:t>a </a:t>
                      </a:r>
                      <a:r>
                        <a:rPr sz="2400" spc="-95" dirty="0">
                          <a:latin typeface="Trebuchet MS"/>
                          <a:cs typeface="Trebuchet MS"/>
                        </a:rPr>
                        <a:t>contract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of</a:t>
                      </a:r>
                      <a:r>
                        <a:rPr sz="2400" spc="-4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70" dirty="0">
                          <a:latin typeface="Trebuchet MS"/>
                          <a:cs typeface="Trebuchet MS"/>
                        </a:rPr>
                        <a:t>sale,  </a:t>
                      </a:r>
                      <a:r>
                        <a:rPr sz="2400" spc="-100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2400" spc="-65" dirty="0">
                          <a:latin typeface="Trebuchet MS"/>
                          <a:cs typeface="Trebuchet MS"/>
                        </a:rPr>
                        <a:t>exchange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of </a:t>
                      </a:r>
                      <a:r>
                        <a:rPr sz="2400" spc="-10" dirty="0">
                          <a:latin typeface="Trebuchet MS"/>
                          <a:cs typeface="Trebuchet MS"/>
                        </a:rPr>
                        <a:t>goods </a:t>
                      </a:r>
                      <a:r>
                        <a:rPr sz="2400" spc="-140" dirty="0">
                          <a:latin typeface="Trebuchet MS"/>
                          <a:cs typeface="Trebuchet MS"/>
                        </a:rPr>
                        <a:t>for  </a:t>
                      </a:r>
                      <a:r>
                        <a:rPr sz="2400" spc="-80" dirty="0">
                          <a:latin typeface="Trebuchet MS"/>
                          <a:cs typeface="Trebuchet MS"/>
                        </a:rPr>
                        <a:t>money </a:t>
                      </a:r>
                      <a:r>
                        <a:rPr sz="2400" spc="-60" dirty="0">
                          <a:latin typeface="Trebuchet MS"/>
                          <a:cs typeface="Trebuchet MS"/>
                        </a:rPr>
                        <a:t>consideration</a:t>
                      </a:r>
                      <a:r>
                        <a:rPr sz="2400" spc="-2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40" dirty="0">
                          <a:latin typeface="Trebuchet MS"/>
                          <a:cs typeface="Trebuchet MS"/>
                        </a:rPr>
                        <a:t>takes  </a:t>
                      </a:r>
                      <a:r>
                        <a:rPr sz="2400" spc="-70" dirty="0">
                          <a:latin typeface="Trebuchet MS"/>
                          <a:cs typeface="Trebuchet MS"/>
                        </a:rPr>
                        <a:t>place </a:t>
                      </a:r>
                      <a:r>
                        <a:rPr sz="2400" spc="-130" dirty="0">
                          <a:latin typeface="Trebuchet MS"/>
                          <a:cs typeface="Trebuchet MS"/>
                        </a:rPr>
                        <a:t>immediately, </a:t>
                      </a:r>
                      <a:r>
                        <a:rPr sz="2400" spc="-180" dirty="0">
                          <a:latin typeface="Trebuchet MS"/>
                          <a:cs typeface="Trebuchet MS"/>
                        </a:rPr>
                        <a:t>it </a:t>
                      </a:r>
                      <a:r>
                        <a:rPr sz="2400" spc="-5" dirty="0">
                          <a:latin typeface="Trebuchet MS"/>
                          <a:cs typeface="Trebuchet MS"/>
                        </a:rPr>
                        <a:t>is  </a:t>
                      </a:r>
                      <a:r>
                        <a:rPr sz="2400" spc="-65" dirty="0">
                          <a:latin typeface="Trebuchet MS"/>
                          <a:cs typeface="Trebuchet MS"/>
                        </a:rPr>
                        <a:t>known </a:t>
                      </a:r>
                      <a:r>
                        <a:rPr sz="2400" spc="75" dirty="0">
                          <a:latin typeface="Trebuchet MS"/>
                          <a:cs typeface="Trebuchet MS"/>
                        </a:rPr>
                        <a:t>as</a:t>
                      </a:r>
                      <a:r>
                        <a:rPr sz="2400" spc="-1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65" dirty="0">
                          <a:latin typeface="Trebuchet MS"/>
                          <a:cs typeface="Trebuchet MS"/>
                        </a:rPr>
                        <a:t>Sale.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9ECE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3716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0" dirty="0">
                          <a:latin typeface="Trebuchet MS"/>
                          <a:cs typeface="Trebuchet MS"/>
                        </a:rPr>
                        <a:t>When </a:t>
                      </a:r>
                      <a:r>
                        <a:rPr sz="2400" spc="-75" dirty="0">
                          <a:latin typeface="Trebuchet MS"/>
                          <a:cs typeface="Trebuchet MS"/>
                        </a:rPr>
                        <a:t>in </a:t>
                      </a:r>
                      <a:r>
                        <a:rPr sz="2400" spc="5" dirty="0">
                          <a:latin typeface="Trebuchet MS"/>
                          <a:cs typeface="Trebuchet MS"/>
                        </a:rPr>
                        <a:t>a </a:t>
                      </a:r>
                      <a:r>
                        <a:rPr sz="2400" spc="-95" dirty="0">
                          <a:latin typeface="Trebuchet MS"/>
                          <a:cs typeface="Trebuchet MS"/>
                        </a:rPr>
                        <a:t>contract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of </a:t>
                      </a:r>
                      <a:r>
                        <a:rPr sz="2400" spc="-20" dirty="0">
                          <a:latin typeface="Trebuchet MS"/>
                          <a:cs typeface="Trebuchet MS"/>
                        </a:rPr>
                        <a:t>sale </a:t>
                      </a:r>
                      <a:r>
                        <a:rPr sz="2400" spc="-100" dirty="0">
                          <a:latin typeface="Trebuchet MS"/>
                          <a:cs typeface="Trebuchet MS"/>
                        </a:rPr>
                        <a:t>the  </a:t>
                      </a:r>
                      <a:r>
                        <a:rPr sz="2400" spc="-55" dirty="0">
                          <a:latin typeface="Trebuchet MS"/>
                          <a:cs typeface="Trebuchet MS"/>
                        </a:rPr>
                        <a:t>parties </a:t>
                      </a:r>
                      <a:r>
                        <a:rPr sz="2400" spc="-145" dirty="0">
                          <a:latin typeface="Trebuchet MS"/>
                          <a:cs typeface="Trebuchet MS"/>
                        </a:rPr>
                        <a:t>to </a:t>
                      </a:r>
                      <a:r>
                        <a:rPr sz="2400" spc="-95" dirty="0">
                          <a:latin typeface="Trebuchet MS"/>
                          <a:cs typeface="Trebuchet MS"/>
                        </a:rPr>
                        <a:t>contract </a:t>
                      </a:r>
                      <a:r>
                        <a:rPr sz="2400" spc="-60" dirty="0">
                          <a:latin typeface="Trebuchet MS"/>
                          <a:cs typeface="Trebuchet MS"/>
                        </a:rPr>
                        <a:t>agree </a:t>
                      </a:r>
                      <a:r>
                        <a:rPr sz="2400" spc="-150" dirty="0">
                          <a:latin typeface="Trebuchet MS"/>
                          <a:cs typeface="Trebuchet MS"/>
                        </a:rPr>
                        <a:t>to  </a:t>
                      </a:r>
                      <a:r>
                        <a:rPr sz="2400" spc="-65" dirty="0">
                          <a:latin typeface="Trebuchet MS"/>
                          <a:cs typeface="Trebuchet MS"/>
                        </a:rPr>
                        <a:t>exchange </a:t>
                      </a:r>
                      <a:r>
                        <a:rPr sz="2400" spc="-100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2400" spc="-10" dirty="0">
                          <a:latin typeface="Trebuchet MS"/>
                          <a:cs typeface="Trebuchet MS"/>
                        </a:rPr>
                        <a:t>goods </a:t>
                      </a:r>
                      <a:r>
                        <a:rPr sz="2400" spc="-140" dirty="0">
                          <a:latin typeface="Trebuchet MS"/>
                          <a:cs typeface="Trebuchet MS"/>
                        </a:rPr>
                        <a:t>for </a:t>
                      </a:r>
                      <a:r>
                        <a:rPr sz="2400" spc="5" dirty="0">
                          <a:latin typeface="Trebuchet MS"/>
                          <a:cs typeface="Trebuchet MS"/>
                        </a:rPr>
                        <a:t>a </a:t>
                      </a:r>
                      <a:r>
                        <a:rPr sz="2400" spc="-95" dirty="0">
                          <a:latin typeface="Trebuchet MS"/>
                          <a:cs typeface="Trebuchet MS"/>
                        </a:rPr>
                        <a:t>price</a:t>
                      </a:r>
                      <a:r>
                        <a:rPr sz="2400" spc="-4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at  </a:t>
                      </a:r>
                      <a:r>
                        <a:rPr sz="2400" spc="5" dirty="0">
                          <a:latin typeface="Trebuchet MS"/>
                          <a:cs typeface="Trebuchet MS"/>
                        </a:rPr>
                        <a:t>a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future </a:t>
                      </a:r>
                      <a:r>
                        <a:rPr sz="2400" spc="-70" dirty="0">
                          <a:latin typeface="Trebuchet MS"/>
                          <a:cs typeface="Trebuchet MS"/>
                        </a:rPr>
                        <a:t>specified </a:t>
                      </a:r>
                      <a:r>
                        <a:rPr sz="2400" spc="-85" dirty="0">
                          <a:latin typeface="Trebuchet MS"/>
                          <a:cs typeface="Trebuchet MS"/>
                        </a:rPr>
                        <a:t>date </a:t>
                      </a:r>
                      <a:r>
                        <a:rPr sz="2400" dirty="0">
                          <a:latin typeface="Trebuchet MS"/>
                          <a:cs typeface="Trebuchet MS"/>
                        </a:rPr>
                        <a:t>is </a:t>
                      </a:r>
                      <a:r>
                        <a:rPr sz="2400" spc="-65" dirty="0">
                          <a:latin typeface="Trebuchet MS"/>
                          <a:cs typeface="Trebuchet MS"/>
                        </a:rPr>
                        <a:t>known  </a:t>
                      </a:r>
                      <a:r>
                        <a:rPr sz="2400" spc="75" dirty="0">
                          <a:latin typeface="Trebuchet MS"/>
                          <a:cs typeface="Trebuchet MS"/>
                        </a:rPr>
                        <a:t>as </a:t>
                      </a:r>
                      <a:r>
                        <a:rPr sz="2400" spc="-5" dirty="0">
                          <a:latin typeface="Trebuchet MS"/>
                          <a:cs typeface="Trebuchet MS"/>
                        </a:rPr>
                        <a:t>an </a:t>
                      </a:r>
                      <a:r>
                        <a:rPr sz="2400" spc="-85" dirty="0">
                          <a:latin typeface="Trebuchet MS"/>
                          <a:cs typeface="Trebuchet MS"/>
                        </a:rPr>
                        <a:t>Agreement </a:t>
                      </a:r>
                      <a:r>
                        <a:rPr sz="2400" spc="-145" dirty="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2400" spc="-5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95" dirty="0">
                          <a:latin typeface="Trebuchet MS"/>
                          <a:cs typeface="Trebuchet MS"/>
                        </a:rPr>
                        <a:t>Sell.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9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541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70" dirty="0">
                          <a:latin typeface="Trebuchet MS"/>
                          <a:cs typeface="Trebuchet MS"/>
                        </a:rPr>
                        <a:t>2.</a:t>
                      </a:r>
                      <a:r>
                        <a:rPr sz="2400" spc="-1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70" dirty="0">
                          <a:latin typeface="Trebuchet MS"/>
                          <a:cs typeface="Trebuchet MS"/>
                        </a:rPr>
                        <a:t>Nature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80" dirty="0">
                          <a:latin typeface="Trebuchet MS"/>
                          <a:cs typeface="Trebuchet MS"/>
                        </a:rPr>
                        <a:t>Absolute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80" dirty="0">
                          <a:latin typeface="Trebuchet MS"/>
                          <a:cs typeface="Trebuchet MS"/>
                        </a:rPr>
                        <a:t>Conditional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5439">
                <a:tc>
                  <a:txBody>
                    <a:bodyPr/>
                    <a:lstStyle/>
                    <a:p>
                      <a:pPr marL="91440" marR="120205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400" spc="-70" dirty="0">
                          <a:latin typeface="Trebuchet MS"/>
                          <a:cs typeface="Trebuchet MS"/>
                        </a:rPr>
                        <a:t>3. </a:t>
                      </a:r>
                      <a:r>
                        <a:rPr sz="2400" spc="-180" dirty="0">
                          <a:latin typeface="Trebuchet MS"/>
                          <a:cs typeface="Trebuchet MS"/>
                        </a:rPr>
                        <a:t>Type</a:t>
                      </a:r>
                      <a:r>
                        <a:rPr sz="2400" spc="-24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of  </a:t>
                      </a:r>
                      <a:r>
                        <a:rPr sz="2400" spc="-100" dirty="0">
                          <a:latin typeface="Trebuchet MS"/>
                          <a:cs typeface="Trebuchet MS"/>
                        </a:rPr>
                        <a:t>Contract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9ECE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400" spc="-90" dirty="0">
                          <a:latin typeface="Trebuchet MS"/>
                          <a:cs typeface="Trebuchet MS"/>
                        </a:rPr>
                        <a:t>Executed</a:t>
                      </a:r>
                      <a:r>
                        <a:rPr sz="2400" spc="-1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100" dirty="0">
                          <a:latin typeface="Trebuchet MS"/>
                          <a:cs typeface="Trebuchet MS"/>
                        </a:rPr>
                        <a:t>Contract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9ECE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400" spc="-100" dirty="0">
                          <a:latin typeface="Trebuchet MS"/>
                          <a:cs typeface="Trebuchet MS"/>
                        </a:rPr>
                        <a:t>Executory</a:t>
                      </a:r>
                      <a:r>
                        <a:rPr sz="2400" spc="-1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100" dirty="0">
                          <a:latin typeface="Trebuchet MS"/>
                          <a:cs typeface="Trebuchet MS"/>
                        </a:rPr>
                        <a:t>Contract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9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67000" y="371985"/>
            <a:ext cx="6533387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9385">
              <a:lnSpc>
                <a:spcPct val="100000"/>
              </a:lnSpc>
              <a:spcBef>
                <a:spcPts val="105"/>
              </a:spcBef>
            </a:pPr>
            <a:r>
              <a:rPr b="1" u="sng" spc="5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</a:rPr>
              <a:t>Sale </a:t>
            </a:r>
            <a:r>
              <a:rPr b="1" u="sng" spc="2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</a:rPr>
              <a:t>Vs </a:t>
            </a:r>
            <a:r>
              <a:rPr b="1" u="sng" spc="-145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</a:rPr>
              <a:t>Agreement </a:t>
            </a:r>
            <a:r>
              <a:rPr b="1" u="sng" spc="-265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</a:rPr>
              <a:t>to</a:t>
            </a:r>
            <a:r>
              <a:rPr b="1" u="sng" spc="-955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</a:rPr>
              <a:t> </a:t>
            </a:r>
            <a:r>
              <a:rPr b="1" u="sng" spc="-7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</a:rPr>
              <a:t>Sell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11288" y="1424305"/>
          <a:ext cx="11002643" cy="50617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36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7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983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65428">
                <a:tc>
                  <a:txBody>
                    <a:bodyPr/>
                    <a:lstStyle/>
                    <a:p>
                      <a:pPr marL="91440" marR="66738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65" dirty="0">
                          <a:latin typeface="Trebuchet MS"/>
                          <a:cs typeface="Trebuchet MS"/>
                        </a:rPr>
                        <a:t>BASIS </a:t>
                      </a:r>
                      <a:r>
                        <a:rPr sz="2400" spc="-30" dirty="0">
                          <a:latin typeface="Trebuchet MS"/>
                          <a:cs typeface="Trebuchet MS"/>
                        </a:rPr>
                        <a:t>FOR  </a:t>
                      </a:r>
                      <a:r>
                        <a:rPr sz="2400" spc="10" dirty="0">
                          <a:latin typeface="Trebuchet MS"/>
                          <a:cs typeface="Trebuchet MS"/>
                        </a:rPr>
                        <a:t>C</a:t>
                      </a:r>
                      <a:r>
                        <a:rPr sz="2400" spc="5" dirty="0">
                          <a:latin typeface="Trebuchet MS"/>
                          <a:cs typeface="Trebuchet MS"/>
                        </a:rPr>
                        <a:t>OM</a:t>
                      </a:r>
                      <a:r>
                        <a:rPr sz="2400" spc="-95" dirty="0">
                          <a:latin typeface="Trebuchet MS"/>
                          <a:cs typeface="Trebuchet MS"/>
                        </a:rPr>
                        <a:t>P</a:t>
                      </a:r>
                      <a:r>
                        <a:rPr sz="2400" dirty="0">
                          <a:latin typeface="Trebuchet MS"/>
                          <a:cs typeface="Trebuchet MS"/>
                        </a:rPr>
                        <a:t>ARI</a:t>
                      </a:r>
                      <a:r>
                        <a:rPr sz="2400" spc="-10" dirty="0">
                          <a:latin typeface="Trebuchet MS"/>
                          <a:cs typeface="Trebuchet MS"/>
                        </a:rPr>
                        <a:t>S</a:t>
                      </a:r>
                      <a:r>
                        <a:rPr sz="2400" dirty="0">
                          <a:latin typeface="Trebuchet MS"/>
                          <a:cs typeface="Trebuchet MS"/>
                        </a:rPr>
                        <a:t>ON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18393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20" dirty="0">
                          <a:latin typeface="Trebuchet MS"/>
                          <a:cs typeface="Trebuchet MS"/>
                        </a:rPr>
                        <a:t>SALE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18393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spc="-5" dirty="0">
                          <a:latin typeface="Trebuchet MS"/>
                          <a:cs typeface="Trebuchet MS"/>
                        </a:rPr>
                        <a:t>AGREEMENT </a:t>
                      </a:r>
                      <a:r>
                        <a:rPr sz="2400" spc="-200" dirty="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2400" spc="-3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20" dirty="0">
                          <a:latin typeface="Trebuchet MS"/>
                          <a:cs typeface="Trebuchet MS"/>
                        </a:rPr>
                        <a:t>SALE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183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542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70" dirty="0">
                          <a:latin typeface="Trebuchet MS"/>
                          <a:cs typeface="Trebuchet MS"/>
                        </a:rPr>
                        <a:t>4.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Transfer of</a:t>
                      </a:r>
                      <a:r>
                        <a:rPr sz="2400" spc="-2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40" dirty="0">
                          <a:latin typeface="Trebuchet MS"/>
                          <a:cs typeface="Trebuchet MS"/>
                        </a:rPr>
                        <a:t>risk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9ECE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70" dirty="0">
                          <a:latin typeface="Trebuchet MS"/>
                          <a:cs typeface="Trebuchet MS"/>
                        </a:rPr>
                        <a:t>Yes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9ECE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10" dirty="0">
                          <a:latin typeface="Trebuchet MS"/>
                          <a:cs typeface="Trebuchet MS"/>
                        </a:rPr>
                        <a:t>No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9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542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70" dirty="0">
                          <a:latin typeface="Trebuchet MS"/>
                          <a:cs typeface="Trebuchet MS"/>
                        </a:rPr>
                        <a:t>5.</a:t>
                      </a:r>
                      <a:r>
                        <a:rPr sz="2400" spc="-1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165" dirty="0">
                          <a:latin typeface="Trebuchet MS"/>
                          <a:cs typeface="Trebuchet MS"/>
                        </a:rPr>
                        <a:t>Title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50673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40" dirty="0">
                          <a:latin typeface="Trebuchet MS"/>
                          <a:cs typeface="Trebuchet MS"/>
                        </a:rPr>
                        <a:t>In </a:t>
                      </a:r>
                      <a:r>
                        <a:rPr sz="2400" spc="-70" dirty="0">
                          <a:latin typeface="Trebuchet MS"/>
                          <a:cs typeface="Trebuchet MS"/>
                        </a:rPr>
                        <a:t>sale, </a:t>
                      </a:r>
                      <a:r>
                        <a:rPr sz="2400" spc="-100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2400" spc="-155" dirty="0">
                          <a:latin typeface="Trebuchet MS"/>
                          <a:cs typeface="Trebuchet MS"/>
                        </a:rPr>
                        <a:t>title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of </a:t>
                      </a:r>
                      <a:r>
                        <a:rPr sz="2400" spc="-10" dirty="0">
                          <a:latin typeface="Trebuchet MS"/>
                          <a:cs typeface="Trebuchet MS"/>
                        </a:rPr>
                        <a:t>goods  </a:t>
                      </a:r>
                      <a:r>
                        <a:rPr sz="2400" spc="-55" dirty="0">
                          <a:latin typeface="Trebuchet MS"/>
                          <a:cs typeface="Trebuchet MS"/>
                        </a:rPr>
                        <a:t>transfers </a:t>
                      </a:r>
                      <a:r>
                        <a:rPr sz="2400" spc="-145" dirty="0">
                          <a:latin typeface="Trebuchet MS"/>
                          <a:cs typeface="Trebuchet MS"/>
                        </a:rPr>
                        <a:t>to </a:t>
                      </a:r>
                      <a:r>
                        <a:rPr sz="2400" spc="-100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buyer</a:t>
                      </a:r>
                      <a:r>
                        <a:rPr sz="2400" spc="-2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140" dirty="0">
                          <a:latin typeface="Trebuchet MS"/>
                          <a:cs typeface="Trebuchet MS"/>
                        </a:rPr>
                        <a:t>with  </a:t>
                      </a:r>
                      <a:r>
                        <a:rPr sz="2400" spc="-100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2400" spc="-80" dirty="0">
                          <a:latin typeface="Trebuchet MS"/>
                          <a:cs typeface="Trebuchet MS"/>
                        </a:rPr>
                        <a:t>transfer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of</a:t>
                      </a:r>
                      <a:r>
                        <a:rPr sz="2400" spc="-21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10" dirty="0">
                          <a:latin typeface="Trebuchet MS"/>
                          <a:cs typeface="Trebuchet MS"/>
                        </a:rPr>
                        <a:t>goods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00355" algn="just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40" dirty="0">
                          <a:latin typeface="Trebuchet MS"/>
                          <a:cs typeface="Trebuchet MS"/>
                        </a:rPr>
                        <a:t>In </a:t>
                      </a:r>
                      <a:r>
                        <a:rPr sz="2400" spc="-5" dirty="0">
                          <a:latin typeface="Trebuchet MS"/>
                          <a:cs typeface="Trebuchet MS"/>
                        </a:rPr>
                        <a:t>an </a:t>
                      </a:r>
                      <a:r>
                        <a:rPr sz="2400" spc="-70" dirty="0">
                          <a:latin typeface="Trebuchet MS"/>
                          <a:cs typeface="Trebuchet MS"/>
                        </a:rPr>
                        <a:t>agreement </a:t>
                      </a:r>
                      <a:r>
                        <a:rPr sz="2400" spc="-145" dirty="0">
                          <a:latin typeface="Trebuchet MS"/>
                          <a:cs typeface="Trebuchet MS"/>
                        </a:rPr>
                        <a:t>to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sell, </a:t>
                      </a:r>
                      <a:r>
                        <a:rPr sz="2400" spc="-100" dirty="0">
                          <a:latin typeface="Trebuchet MS"/>
                          <a:cs typeface="Trebuchet MS"/>
                        </a:rPr>
                        <a:t>the</a:t>
                      </a:r>
                      <a:r>
                        <a:rPr sz="2400" spc="-434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155" dirty="0">
                          <a:latin typeface="Trebuchet MS"/>
                          <a:cs typeface="Trebuchet MS"/>
                        </a:rPr>
                        <a:t>title 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of </a:t>
                      </a:r>
                      <a:r>
                        <a:rPr sz="2400" spc="-10" dirty="0">
                          <a:latin typeface="Trebuchet MS"/>
                          <a:cs typeface="Trebuchet MS"/>
                        </a:rPr>
                        <a:t>goods </a:t>
                      </a:r>
                      <a:r>
                        <a:rPr sz="2400" spc="-35" dirty="0">
                          <a:latin typeface="Trebuchet MS"/>
                          <a:cs typeface="Trebuchet MS"/>
                        </a:rPr>
                        <a:t>remains </a:t>
                      </a:r>
                      <a:r>
                        <a:rPr sz="2400" spc="-140" dirty="0">
                          <a:latin typeface="Trebuchet MS"/>
                          <a:cs typeface="Trebuchet MS"/>
                        </a:rPr>
                        <a:t>with </a:t>
                      </a:r>
                      <a:r>
                        <a:rPr sz="2400" spc="-100" dirty="0">
                          <a:latin typeface="Trebuchet MS"/>
                          <a:cs typeface="Trebuchet MS"/>
                        </a:rPr>
                        <a:t>the</a:t>
                      </a:r>
                      <a:r>
                        <a:rPr sz="2400" spc="-3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75" dirty="0">
                          <a:latin typeface="Trebuchet MS"/>
                          <a:cs typeface="Trebuchet MS"/>
                        </a:rPr>
                        <a:t>seller  </a:t>
                      </a:r>
                      <a:r>
                        <a:rPr sz="2400" spc="75" dirty="0">
                          <a:latin typeface="Trebuchet MS"/>
                          <a:cs typeface="Trebuchet MS"/>
                        </a:rPr>
                        <a:t>as</a:t>
                      </a:r>
                      <a:r>
                        <a:rPr sz="2400" spc="-5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100" dirty="0">
                          <a:latin typeface="Trebuchet MS"/>
                          <a:cs typeface="Trebuchet MS"/>
                        </a:rPr>
                        <a:t>there </a:t>
                      </a:r>
                      <a:r>
                        <a:rPr sz="2400" dirty="0">
                          <a:latin typeface="Trebuchet MS"/>
                          <a:cs typeface="Trebuchet MS"/>
                        </a:rPr>
                        <a:t>is </a:t>
                      </a:r>
                      <a:r>
                        <a:rPr sz="2400" spc="-30" dirty="0">
                          <a:latin typeface="Trebuchet MS"/>
                          <a:cs typeface="Trebuchet MS"/>
                        </a:rPr>
                        <a:t>no </a:t>
                      </a:r>
                      <a:r>
                        <a:rPr sz="2400" spc="-80" dirty="0">
                          <a:latin typeface="Trebuchet MS"/>
                          <a:cs typeface="Trebuchet MS"/>
                        </a:rPr>
                        <a:t>transfer </a:t>
                      </a:r>
                      <a:r>
                        <a:rPr sz="2400" spc="-105" dirty="0">
                          <a:latin typeface="Trebuchet MS"/>
                          <a:cs typeface="Trebuchet MS"/>
                        </a:rPr>
                        <a:t>of </a:t>
                      </a:r>
                      <a:r>
                        <a:rPr sz="2400" spc="-55" dirty="0">
                          <a:latin typeface="Trebuchet MS"/>
                          <a:cs typeface="Trebuchet MS"/>
                        </a:rPr>
                        <a:t>goods.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542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70" dirty="0">
                          <a:latin typeface="Trebuchet MS"/>
                          <a:cs typeface="Trebuchet MS"/>
                        </a:rPr>
                        <a:t>6. </a:t>
                      </a:r>
                      <a:r>
                        <a:rPr sz="2400" spc="-65" dirty="0">
                          <a:latin typeface="Trebuchet MS"/>
                          <a:cs typeface="Trebuchet MS"/>
                        </a:rPr>
                        <a:t>Right </a:t>
                      </a:r>
                      <a:r>
                        <a:rPr sz="2400" spc="-145" dirty="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2400" spc="-2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spc="-60" dirty="0">
                          <a:latin typeface="Trebuchet MS"/>
                          <a:cs typeface="Trebuchet MS"/>
                        </a:rPr>
                        <a:t>sell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9ECE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75" dirty="0">
                          <a:latin typeface="Trebuchet MS"/>
                          <a:cs typeface="Trebuchet MS"/>
                        </a:rPr>
                        <a:t>Buyer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9ECE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spc="-70" dirty="0">
                          <a:latin typeface="Trebuchet MS"/>
                          <a:cs typeface="Trebuchet MS"/>
                        </a:rPr>
                        <a:t>Seller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9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777</Words>
  <Application>Microsoft Office PowerPoint</Application>
  <PresentationFormat>Widescreen</PresentationFormat>
  <Paragraphs>85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Trebuchet MS</vt:lpstr>
      <vt:lpstr>Office Theme</vt:lpstr>
      <vt:lpstr>Mercantile law</vt:lpstr>
      <vt:lpstr>SALE OF GOOD ACT -1930</vt:lpstr>
      <vt:lpstr>PowerPoint Presentation</vt:lpstr>
      <vt:lpstr>Sale of Goods Act, 1930</vt:lpstr>
      <vt:lpstr>Sale &amp; Agreement to sell</vt:lpstr>
      <vt:lpstr>Essential elements of a Contract of Sale:</vt:lpstr>
      <vt:lpstr>PowerPoint Presentation</vt:lpstr>
      <vt:lpstr>Sale Vs Agreement to Sell</vt:lpstr>
      <vt:lpstr>Sale Vs Agreement to Sell</vt:lpstr>
      <vt:lpstr>SALE Vs AGREEMENT TO SELL</vt:lpstr>
      <vt:lpstr>Sale Vs Agreement to Sell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Sachin Aggarwal</dc:creator>
  <cp:lastModifiedBy>shubhangee diwe</cp:lastModifiedBy>
  <cp:revision>16</cp:revision>
  <dcterms:created xsi:type="dcterms:W3CDTF">2020-04-28T01:59:01Z</dcterms:created>
  <dcterms:modified xsi:type="dcterms:W3CDTF">2023-02-17T03:23:39Z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2019-05-24T00:00:00Z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2020-04-28T00:00:00Z</vt:filetime>
  </property>
</Properties>
</file>