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1"/>
  </p:notesMasterIdLst>
  <p:handoutMasterIdLst>
    <p:handoutMasterId r:id="rId12"/>
  </p:handoutMasterIdLst>
  <p:sldIdLst>
    <p:sldId id="256" r:id="rId2"/>
    <p:sldId id="257" r:id="rId3"/>
    <p:sldId id="258" r:id="rId4"/>
    <p:sldId id="259" r:id="rId5"/>
    <p:sldId id="260" r:id="rId6"/>
    <p:sldId id="261" r:id="rId7"/>
    <p:sldId id="262" r:id="rId8"/>
    <p:sldId id="263" r:id="rId9"/>
    <p:sldId id="264" r:id="rId10"/>
  </p:sldIdLst>
  <p:sldSz cx="9144000" cy="6858000" type="screen4x3"/>
  <p:notesSz cx="7102475" cy="102330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3300"/>
    <a:srgbClr val="FF99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1" d="100"/>
          <a:sy n="81" d="100"/>
        </p:scale>
        <p:origin x="1498" y="53"/>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1F61F58-BA40-4636-B056-908CD8F41BDE}" type="doc">
      <dgm:prSet loTypeId="urn:microsoft.com/office/officeart/2005/8/layout/chevron2" loCatId="list" qsTypeId="urn:microsoft.com/office/officeart/2005/8/quickstyle/3d4" qsCatId="3D" csTypeId="urn:microsoft.com/office/officeart/2005/8/colors/accent1_2" csCatId="accent1" phldr="1"/>
      <dgm:spPr/>
      <dgm:t>
        <a:bodyPr/>
        <a:lstStyle/>
        <a:p>
          <a:endParaRPr lang="en-US"/>
        </a:p>
      </dgm:t>
    </dgm:pt>
    <dgm:pt modelId="{87A4845F-EF77-4FFD-B6A3-8738BDC1545B}">
      <dgm:prSet phldrT="[Text]" custT="1"/>
      <dgm:spPr/>
      <dgm:t>
        <a:bodyPr/>
        <a:lstStyle/>
        <a:p>
          <a:r>
            <a:rPr lang="en-US" sz="1800" dirty="0"/>
            <a:t>1955</a:t>
          </a:r>
        </a:p>
      </dgm:t>
    </dgm:pt>
    <dgm:pt modelId="{CE3B4FA7-C9F1-4FFA-B367-C450C2FF4989}" type="parTrans" cxnId="{B102AB4B-8070-4317-BEFA-567AD9500CE4}">
      <dgm:prSet/>
      <dgm:spPr/>
      <dgm:t>
        <a:bodyPr/>
        <a:lstStyle/>
        <a:p>
          <a:endParaRPr lang="en-US" sz="1800"/>
        </a:p>
      </dgm:t>
    </dgm:pt>
    <dgm:pt modelId="{5F6B2411-8402-4586-8F75-C9E4D967D115}" type="sibTrans" cxnId="{B102AB4B-8070-4317-BEFA-567AD9500CE4}">
      <dgm:prSet/>
      <dgm:spPr/>
      <dgm:t>
        <a:bodyPr/>
        <a:lstStyle/>
        <a:p>
          <a:endParaRPr lang="en-US" sz="1800"/>
        </a:p>
      </dgm:t>
    </dgm:pt>
    <dgm:pt modelId="{8F10721D-7749-4F87-9BEB-BD650FF1BCC8}">
      <dgm:prSet phldrT="[Text]" custT="1"/>
      <dgm:spPr/>
      <dgm:t>
        <a:bodyPr/>
        <a:lstStyle/>
        <a:p>
          <a:r>
            <a:rPr lang="en-US" sz="1800" dirty="0"/>
            <a:t>Research Committee constituted by ICAI for developing  Accounting &amp; Auditing Practice </a:t>
          </a:r>
        </a:p>
      </dgm:t>
    </dgm:pt>
    <dgm:pt modelId="{EDC71D30-81E7-4A35-B030-B598DD99F71D}" type="parTrans" cxnId="{F6C1A333-E873-41B7-AA06-683B2A9A8573}">
      <dgm:prSet/>
      <dgm:spPr/>
      <dgm:t>
        <a:bodyPr/>
        <a:lstStyle/>
        <a:p>
          <a:endParaRPr lang="en-US" sz="1800"/>
        </a:p>
      </dgm:t>
    </dgm:pt>
    <dgm:pt modelId="{3B2959BF-969F-490F-BDA4-3ABA91D955C8}" type="sibTrans" cxnId="{F6C1A333-E873-41B7-AA06-683B2A9A8573}">
      <dgm:prSet/>
      <dgm:spPr/>
      <dgm:t>
        <a:bodyPr/>
        <a:lstStyle/>
        <a:p>
          <a:endParaRPr lang="en-US" sz="1800"/>
        </a:p>
      </dgm:t>
    </dgm:pt>
    <dgm:pt modelId="{4CEF5A50-1B26-49D5-A01A-2970C30D5845}">
      <dgm:prSet phldrT="[Text]" custT="1"/>
      <dgm:spPr/>
      <dgm:t>
        <a:bodyPr/>
        <a:lstStyle/>
        <a:p>
          <a:r>
            <a:rPr lang="en-US" sz="1800" dirty="0"/>
            <a:t>1964</a:t>
          </a:r>
        </a:p>
      </dgm:t>
    </dgm:pt>
    <dgm:pt modelId="{231252F3-F241-4D46-AE74-F54D73DD94BD}" type="parTrans" cxnId="{D61FDC67-0CF5-4D54-8D47-C0F412FAA046}">
      <dgm:prSet/>
      <dgm:spPr/>
      <dgm:t>
        <a:bodyPr/>
        <a:lstStyle/>
        <a:p>
          <a:endParaRPr lang="en-US" sz="1800"/>
        </a:p>
      </dgm:t>
    </dgm:pt>
    <dgm:pt modelId="{1FD0CBB1-66C2-4EB8-832E-B136005F4A91}" type="sibTrans" cxnId="{D61FDC67-0CF5-4D54-8D47-C0F412FAA046}">
      <dgm:prSet/>
      <dgm:spPr/>
      <dgm:t>
        <a:bodyPr/>
        <a:lstStyle/>
        <a:p>
          <a:endParaRPr lang="en-US" sz="1800"/>
        </a:p>
      </dgm:t>
    </dgm:pt>
    <dgm:pt modelId="{A02F5056-B5BA-49AC-9FBC-563E15742877}">
      <dgm:prSet phldrT="[Text]" custT="1"/>
      <dgm:spPr/>
      <dgm:t>
        <a:bodyPr/>
        <a:lstStyle/>
        <a:p>
          <a:r>
            <a:rPr lang="en-US" sz="1800" dirty="0"/>
            <a:t>Research Committee of ICAI issued “Statements on Auditing Practice” (SAP)</a:t>
          </a:r>
        </a:p>
      </dgm:t>
    </dgm:pt>
    <dgm:pt modelId="{ED77263F-43E7-4205-9EF7-D302AEEF4D44}" type="parTrans" cxnId="{85BF3E02-F59F-4E3F-A3BA-B6E72C706590}">
      <dgm:prSet/>
      <dgm:spPr/>
      <dgm:t>
        <a:bodyPr/>
        <a:lstStyle/>
        <a:p>
          <a:endParaRPr lang="en-US" sz="1800"/>
        </a:p>
      </dgm:t>
    </dgm:pt>
    <dgm:pt modelId="{1593822E-33F3-4DC6-95C0-20E5BB345265}" type="sibTrans" cxnId="{85BF3E02-F59F-4E3F-A3BA-B6E72C706590}">
      <dgm:prSet/>
      <dgm:spPr/>
      <dgm:t>
        <a:bodyPr/>
        <a:lstStyle/>
        <a:p>
          <a:endParaRPr lang="en-US" sz="1800"/>
        </a:p>
      </dgm:t>
    </dgm:pt>
    <dgm:pt modelId="{3B039B00-4C0D-4F7C-B896-B331B8ABFFB9}">
      <dgm:prSet phldrT="[Text]" custT="1"/>
      <dgm:spPr/>
      <dgm:t>
        <a:bodyPr/>
        <a:lstStyle/>
        <a:p>
          <a:r>
            <a:rPr lang="en-US" sz="1800" dirty="0"/>
            <a:t>1977</a:t>
          </a:r>
        </a:p>
      </dgm:t>
    </dgm:pt>
    <dgm:pt modelId="{E576918F-E64C-4932-9BB9-811EC8604519}" type="parTrans" cxnId="{501BA7B6-8542-48F9-9D6E-CC02A7F06A39}">
      <dgm:prSet/>
      <dgm:spPr/>
      <dgm:t>
        <a:bodyPr/>
        <a:lstStyle/>
        <a:p>
          <a:endParaRPr lang="en-US" sz="1800"/>
        </a:p>
      </dgm:t>
    </dgm:pt>
    <dgm:pt modelId="{678ED51C-9D55-4340-B391-1808C6352073}" type="sibTrans" cxnId="{501BA7B6-8542-48F9-9D6E-CC02A7F06A39}">
      <dgm:prSet/>
      <dgm:spPr/>
      <dgm:t>
        <a:bodyPr/>
        <a:lstStyle/>
        <a:p>
          <a:endParaRPr lang="en-US" sz="1800"/>
        </a:p>
      </dgm:t>
    </dgm:pt>
    <dgm:pt modelId="{87EFD317-2FA1-475A-B131-91894FC22CAB}">
      <dgm:prSet phldrT="[Text]" custT="1"/>
      <dgm:spPr/>
      <dgm:t>
        <a:bodyPr/>
        <a:lstStyle/>
        <a:p>
          <a:r>
            <a:rPr lang="en-US" sz="1800" dirty="0"/>
            <a:t>IAPC constituted by IFAC &amp; issued “International Auditing Guidelines” (IAG) later known as ISA - International Auditing Standards</a:t>
          </a:r>
        </a:p>
      </dgm:t>
    </dgm:pt>
    <dgm:pt modelId="{715BA84C-8CBD-47D6-91A2-B0D3BEC921F3}" type="parTrans" cxnId="{3B8591F4-3299-4875-97E1-DD2974D84538}">
      <dgm:prSet/>
      <dgm:spPr/>
      <dgm:t>
        <a:bodyPr/>
        <a:lstStyle/>
        <a:p>
          <a:endParaRPr lang="en-US" sz="1800"/>
        </a:p>
      </dgm:t>
    </dgm:pt>
    <dgm:pt modelId="{4F7C6D9D-1D90-47D2-BF2C-108EE7EF255C}" type="sibTrans" cxnId="{3B8591F4-3299-4875-97E1-DD2974D84538}">
      <dgm:prSet/>
      <dgm:spPr/>
      <dgm:t>
        <a:bodyPr/>
        <a:lstStyle/>
        <a:p>
          <a:endParaRPr lang="en-US" sz="1800"/>
        </a:p>
      </dgm:t>
    </dgm:pt>
    <dgm:pt modelId="{C56B660B-8351-4A93-B7AD-34A664FC87C9}">
      <dgm:prSet custT="1"/>
      <dgm:spPr/>
      <dgm:t>
        <a:bodyPr/>
        <a:lstStyle/>
        <a:p>
          <a:r>
            <a:rPr lang="en-US" sz="1800" dirty="0"/>
            <a:t>1982</a:t>
          </a:r>
        </a:p>
      </dgm:t>
    </dgm:pt>
    <dgm:pt modelId="{8CACAD69-9D66-4F8C-B937-DAFAD3CC37FC}" type="parTrans" cxnId="{CC93B046-9813-4472-B3AC-7D0750CDBF64}">
      <dgm:prSet/>
      <dgm:spPr/>
      <dgm:t>
        <a:bodyPr/>
        <a:lstStyle/>
        <a:p>
          <a:endParaRPr lang="en-US" sz="1800"/>
        </a:p>
      </dgm:t>
    </dgm:pt>
    <dgm:pt modelId="{E6EFC03A-4EFB-49CF-BC93-E71F57506D0C}" type="sibTrans" cxnId="{CC93B046-9813-4472-B3AC-7D0750CDBF64}">
      <dgm:prSet/>
      <dgm:spPr/>
      <dgm:t>
        <a:bodyPr/>
        <a:lstStyle/>
        <a:p>
          <a:endParaRPr lang="en-US" sz="1800"/>
        </a:p>
      </dgm:t>
    </dgm:pt>
    <dgm:pt modelId="{75320038-9324-414A-873F-2E69C55CFFD2}">
      <dgm:prSet custT="1"/>
      <dgm:spPr/>
      <dgm:t>
        <a:bodyPr/>
        <a:lstStyle/>
        <a:p>
          <a:r>
            <a:rPr lang="en-US" sz="1800" dirty="0"/>
            <a:t>2008</a:t>
          </a:r>
        </a:p>
      </dgm:t>
    </dgm:pt>
    <dgm:pt modelId="{EE780B15-8DF9-4620-8E59-7E550F9BAFF6}" type="parTrans" cxnId="{79DED27B-88E7-4A00-BE45-4DFD1B6C23CE}">
      <dgm:prSet/>
      <dgm:spPr/>
      <dgm:t>
        <a:bodyPr/>
        <a:lstStyle/>
        <a:p>
          <a:endParaRPr lang="en-US" sz="1800"/>
        </a:p>
      </dgm:t>
    </dgm:pt>
    <dgm:pt modelId="{A91CB6A5-15B0-4788-AC66-2CD5E2C08110}" type="sibTrans" cxnId="{79DED27B-88E7-4A00-BE45-4DFD1B6C23CE}">
      <dgm:prSet/>
      <dgm:spPr/>
      <dgm:t>
        <a:bodyPr/>
        <a:lstStyle/>
        <a:p>
          <a:endParaRPr lang="en-US" sz="1800"/>
        </a:p>
      </dgm:t>
    </dgm:pt>
    <dgm:pt modelId="{0BE871B0-612D-467D-A1AF-2313D0C41FFD}">
      <dgm:prSet custT="1"/>
      <dgm:spPr/>
      <dgm:t>
        <a:bodyPr/>
        <a:lstStyle/>
        <a:p>
          <a:r>
            <a:rPr lang="en-US" sz="1800" dirty="0"/>
            <a:t>2002</a:t>
          </a:r>
        </a:p>
      </dgm:t>
    </dgm:pt>
    <dgm:pt modelId="{AE5A7824-1884-426E-88CF-82349CE51DEA}" type="parTrans" cxnId="{17FBE1EE-F53A-426E-BE95-F21D0AC37845}">
      <dgm:prSet/>
      <dgm:spPr/>
      <dgm:t>
        <a:bodyPr/>
        <a:lstStyle/>
        <a:p>
          <a:endParaRPr lang="en-US" sz="1800"/>
        </a:p>
      </dgm:t>
    </dgm:pt>
    <dgm:pt modelId="{FBE5DA4D-919A-4B5E-8CC1-E13EE54371B5}" type="sibTrans" cxnId="{17FBE1EE-F53A-426E-BE95-F21D0AC37845}">
      <dgm:prSet/>
      <dgm:spPr/>
      <dgm:t>
        <a:bodyPr/>
        <a:lstStyle/>
        <a:p>
          <a:endParaRPr lang="en-US" sz="1800"/>
        </a:p>
      </dgm:t>
    </dgm:pt>
    <dgm:pt modelId="{5FF08805-EE32-42D5-8FD6-3CE2B9FD1E74}">
      <dgm:prSet custT="1"/>
      <dgm:spPr/>
      <dgm:t>
        <a:bodyPr/>
        <a:lstStyle/>
        <a:p>
          <a:r>
            <a:rPr lang="en-US" sz="1800" dirty="0"/>
            <a:t>“Auditing Practice Committee” (APC) constituted by ICAI for to spearhead the Framework of SAPs &amp; GNs</a:t>
          </a:r>
        </a:p>
      </dgm:t>
    </dgm:pt>
    <dgm:pt modelId="{3220EE21-65C8-4A8C-A72A-EC3C012D7131}" type="parTrans" cxnId="{B2D3B9B4-E274-4B52-9479-290EFB542908}">
      <dgm:prSet/>
      <dgm:spPr/>
      <dgm:t>
        <a:bodyPr/>
        <a:lstStyle/>
        <a:p>
          <a:endParaRPr lang="en-US" sz="1800"/>
        </a:p>
      </dgm:t>
    </dgm:pt>
    <dgm:pt modelId="{4DF3268C-D11C-4E94-8451-F5538D17427D}" type="sibTrans" cxnId="{B2D3B9B4-E274-4B52-9479-290EFB542908}">
      <dgm:prSet/>
      <dgm:spPr/>
      <dgm:t>
        <a:bodyPr/>
        <a:lstStyle/>
        <a:p>
          <a:endParaRPr lang="en-US" sz="1800"/>
        </a:p>
      </dgm:t>
    </dgm:pt>
    <dgm:pt modelId="{1324B166-1BDC-40FF-9927-C84960AFDB82}">
      <dgm:prSet custT="1"/>
      <dgm:spPr/>
      <dgm:t>
        <a:bodyPr/>
        <a:lstStyle/>
        <a:p>
          <a:r>
            <a:rPr lang="en-US" sz="1800" dirty="0"/>
            <a:t>APC renamed as AASB (Auditing &amp; Assurance Standards Board) SAP renamed as AAS (Auditing &amp; Assurance Standards)</a:t>
          </a:r>
        </a:p>
      </dgm:t>
    </dgm:pt>
    <dgm:pt modelId="{1F90D583-A4AD-44AB-8C86-BC0A6D4947E4}" type="parTrans" cxnId="{9092524A-589E-4DB7-855C-80AB6BCE4940}">
      <dgm:prSet/>
      <dgm:spPr/>
      <dgm:t>
        <a:bodyPr/>
        <a:lstStyle/>
        <a:p>
          <a:endParaRPr lang="en-US" sz="1800"/>
        </a:p>
      </dgm:t>
    </dgm:pt>
    <dgm:pt modelId="{00D8BD90-F7A9-471C-9183-B83EA9EE35C0}" type="sibTrans" cxnId="{9092524A-589E-4DB7-855C-80AB6BCE4940}">
      <dgm:prSet/>
      <dgm:spPr/>
      <dgm:t>
        <a:bodyPr/>
        <a:lstStyle/>
        <a:p>
          <a:endParaRPr lang="en-US" sz="1800"/>
        </a:p>
      </dgm:t>
    </dgm:pt>
    <dgm:pt modelId="{F1BADA9B-0AED-4854-8183-9705DA723FDC}">
      <dgm:prSet custT="1"/>
      <dgm:spPr/>
      <dgm:t>
        <a:bodyPr/>
        <a:lstStyle/>
        <a:p>
          <a:r>
            <a:rPr lang="en-US" sz="1800" dirty="0"/>
            <a:t>Nomenclature of AASs known as Engagement &amp; Quality Control Standards (SAs/SREs/SAEs/SRSs/SQC)</a:t>
          </a:r>
        </a:p>
      </dgm:t>
    </dgm:pt>
    <dgm:pt modelId="{9E1CEF73-7411-4680-9147-24A2EE20DCBC}" type="parTrans" cxnId="{F24A02CA-1C6A-4572-A313-8347B9C3C564}">
      <dgm:prSet/>
      <dgm:spPr/>
      <dgm:t>
        <a:bodyPr/>
        <a:lstStyle/>
        <a:p>
          <a:endParaRPr lang="en-US" sz="1800"/>
        </a:p>
      </dgm:t>
    </dgm:pt>
    <dgm:pt modelId="{7F0A19C8-82DA-4871-A90B-52B44B850A86}" type="sibTrans" cxnId="{F24A02CA-1C6A-4572-A313-8347B9C3C564}">
      <dgm:prSet/>
      <dgm:spPr/>
      <dgm:t>
        <a:bodyPr/>
        <a:lstStyle/>
        <a:p>
          <a:endParaRPr lang="en-US" sz="1800"/>
        </a:p>
      </dgm:t>
    </dgm:pt>
    <dgm:pt modelId="{01DCD954-07C9-4725-98F2-80C1F00C1234}" type="pres">
      <dgm:prSet presAssocID="{51F61F58-BA40-4636-B056-908CD8F41BDE}" presName="linearFlow" presStyleCnt="0">
        <dgm:presLayoutVars>
          <dgm:dir/>
          <dgm:animLvl val="lvl"/>
          <dgm:resizeHandles val="exact"/>
        </dgm:presLayoutVars>
      </dgm:prSet>
      <dgm:spPr/>
    </dgm:pt>
    <dgm:pt modelId="{69586B59-8DCF-4331-8236-1F0FCE302945}" type="pres">
      <dgm:prSet presAssocID="{87A4845F-EF77-4FFD-B6A3-8738BDC1545B}" presName="composite" presStyleCnt="0"/>
      <dgm:spPr/>
    </dgm:pt>
    <dgm:pt modelId="{108C71FB-F2B6-417B-B1DC-D13132903064}" type="pres">
      <dgm:prSet presAssocID="{87A4845F-EF77-4FFD-B6A3-8738BDC1545B}" presName="parentText" presStyleLbl="alignNode1" presStyleIdx="0" presStyleCnt="6">
        <dgm:presLayoutVars>
          <dgm:chMax val="1"/>
          <dgm:bulletEnabled val="1"/>
        </dgm:presLayoutVars>
      </dgm:prSet>
      <dgm:spPr/>
    </dgm:pt>
    <dgm:pt modelId="{A205B549-A992-4D4B-A719-B667131945A9}" type="pres">
      <dgm:prSet presAssocID="{87A4845F-EF77-4FFD-B6A3-8738BDC1545B}" presName="descendantText" presStyleLbl="alignAcc1" presStyleIdx="0" presStyleCnt="6">
        <dgm:presLayoutVars>
          <dgm:bulletEnabled val="1"/>
        </dgm:presLayoutVars>
      </dgm:prSet>
      <dgm:spPr/>
    </dgm:pt>
    <dgm:pt modelId="{2ADC2965-A117-40C6-8A45-8E44EBB4F12A}" type="pres">
      <dgm:prSet presAssocID="{5F6B2411-8402-4586-8F75-C9E4D967D115}" presName="sp" presStyleCnt="0"/>
      <dgm:spPr/>
    </dgm:pt>
    <dgm:pt modelId="{69E8A340-D954-441C-A64E-D4D4AE72A105}" type="pres">
      <dgm:prSet presAssocID="{4CEF5A50-1B26-49D5-A01A-2970C30D5845}" presName="composite" presStyleCnt="0"/>
      <dgm:spPr/>
    </dgm:pt>
    <dgm:pt modelId="{3BBD31FF-94FB-43F4-B022-398B9D7F4F9F}" type="pres">
      <dgm:prSet presAssocID="{4CEF5A50-1B26-49D5-A01A-2970C30D5845}" presName="parentText" presStyleLbl="alignNode1" presStyleIdx="1" presStyleCnt="6">
        <dgm:presLayoutVars>
          <dgm:chMax val="1"/>
          <dgm:bulletEnabled val="1"/>
        </dgm:presLayoutVars>
      </dgm:prSet>
      <dgm:spPr/>
    </dgm:pt>
    <dgm:pt modelId="{8180A0BE-06A2-44F7-9ACE-A0EAB82CDF5C}" type="pres">
      <dgm:prSet presAssocID="{4CEF5A50-1B26-49D5-A01A-2970C30D5845}" presName="descendantText" presStyleLbl="alignAcc1" presStyleIdx="1" presStyleCnt="6">
        <dgm:presLayoutVars>
          <dgm:bulletEnabled val="1"/>
        </dgm:presLayoutVars>
      </dgm:prSet>
      <dgm:spPr/>
    </dgm:pt>
    <dgm:pt modelId="{5998C80E-1B48-41FA-AE20-B7A5F2A5D9DA}" type="pres">
      <dgm:prSet presAssocID="{1FD0CBB1-66C2-4EB8-832E-B136005F4A91}" presName="sp" presStyleCnt="0"/>
      <dgm:spPr/>
    </dgm:pt>
    <dgm:pt modelId="{A8B2B1F3-4C29-4C90-BDE8-7B47CA8135C9}" type="pres">
      <dgm:prSet presAssocID="{3B039B00-4C0D-4F7C-B896-B331B8ABFFB9}" presName="composite" presStyleCnt="0"/>
      <dgm:spPr/>
    </dgm:pt>
    <dgm:pt modelId="{FF3C96F8-E696-4C73-8957-8A02114EB075}" type="pres">
      <dgm:prSet presAssocID="{3B039B00-4C0D-4F7C-B896-B331B8ABFFB9}" presName="parentText" presStyleLbl="alignNode1" presStyleIdx="2" presStyleCnt="6">
        <dgm:presLayoutVars>
          <dgm:chMax val="1"/>
          <dgm:bulletEnabled val="1"/>
        </dgm:presLayoutVars>
      </dgm:prSet>
      <dgm:spPr/>
    </dgm:pt>
    <dgm:pt modelId="{5DA31607-C418-41DC-85EC-67A203AB2068}" type="pres">
      <dgm:prSet presAssocID="{3B039B00-4C0D-4F7C-B896-B331B8ABFFB9}" presName="descendantText" presStyleLbl="alignAcc1" presStyleIdx="2" presStyleCnt="6">
        <dgm:presLayoutVars>
          <dgm:bulletEnabled val="1"/>
        </dgm:presLayoutVars>
      </dgm:prSet>
      <dgm:spPr/>
    </dgm:pt>
    <dgm:pt modelId="{DFF08451-066D-4A76-A6B0-D5666A9BA3D2}" type="pres">
      <dgm:prSet presAssocID="{678ED51C-9D55-4340-B391-1808C6352073}" presName="sp" presStyleCnt="0"/>
      <dgm:spPr/>
    </dgm:pt>
    <dgm:pt modelId="{7AAF9498-5394-4C54-93A1-14FAF88B5D26}" type="pres">
      <dgm:prSet presAssocID="{C56B660B-8351-4A93-B7AD-34A664FC87C9}" presName="composite" presStyleCnt="0"/>
      <dgm:spPr/>
    </dgm:pt>
    <dgm:pt modelId="{EF03B823-F2D8-4565-8C3A-5F01EE127C4B}" type="pres">
      <dgm:prSet presAssocID="{C56B660B-8351-4A93-B7AD-34A664FC87C9}" presName="parentText" presStyleLbl="alignNode1" presStyleIdx="3" presStyleCnt="6">
        <dgm:presLayoutVars>
          <dgm:chMax val="1"/>
          <dgm:bulletEnabled val="1"/>
        </dgm:presLayoutVars>
      </dgm:prSet>
      <dgm:spPr/>
    </dgm:pt>
    <dgm:pt modelId="{CC4C8B88-0759-472E-9BAC-797C4FB0D36E}" type="pres">
      <dgm:prSet presAssocID="{C56B660B-8351-4A93-B7AD-34A664FC87C9}" presName="descendantText" presStyleLbl="alignAcc1" presStyleIdx="3" presStyleCnt="6">
        <dgm:presLayoutVars>
          <dgm:bulletEnabled val="1"/>
        </dgm:presLayoutVars>
      </dgm:prSet>
      <dgm:spPr/>
    </dgm:pt>
    <dgm:pt modelId="{E260941A-13AD-48A5-841B-52AB7B6E1001}" type="pres">
      <dgm:prSet presAssocID="{E6EFC03A-4EFB-49CF-BC93-E71F57506D0C}" presName="sp" presStyleCnt="0"/>
      <dgm:spPr/>
    </dgm:pt>
    <dgm:pt modelId="{02197E8E-8F8B-4B57-A117-C9B02BF63A5C}" type="pres">
      <dgm:prSet presAssocID="{0BE871B0-612D-467D-A1AF-2313D0C41FFD}" presName="composite" presStyleCnt="0"/>
      <dgm:spPr/>
    </dgm:pt>
    <dgm:pt modelId="{D90A1512-302B-4AA9-A9E9-F28A0DA759F8}" type="pres">
      <dgm:prSet presAssocID="{0BE871B0-612D-467D-A1AF-2313D0C41FFD}" presName="parentText" presStyleLbl="alignNode1" presStyleIdx="4" presStyleCnt="6">
        <dgm:presLayoutVars>
          <dgm:chMax val="1"/>
          <dgm:bulletEnabled val="1"/>
        </dgm:presLayoutVars>
      </dgm:prSet>
      <dgm:spPr/>
    </dgm:pt>
    <dgm:pt modelId="{7908BA50-B939-46D0-93DD-52CBDA8E9934}" type="pres">
      <dgm:prSet presAssocID="{0BE871B0-612D-467D-A1AF-2313D0C41FFD}" presName="descendantText" presStyleLbl="alignAcc1" presStyleIdx="4" presStyleCnt="6">
        <dgm:presLayoutVars>
          <dgm:bulletEnabled val="1"/>
        </dgm:presLayoutVars>
      </dgm:prSet>
      <dgm:spPr/>
    </dgm:pt>
    <dgm:pt modelId="{B0D39429-1ED4-4FF9-B587-1391C196EDB5}" type="pres">
      <dgm:prSet presAssocID="{FBE5DA4D-919A-4B5E-8CC1-E13EE54371B5}" presName="sp" presStyleCnt="0"/>
      <dgm:spPr/>
    </dgm:pt>
    <dgm:pt modelId="{88EEECC6-ED97-4870-A2B6-550A799E2181}" type="pres">
      <dgm:prSet presAssocID="{75320038-9324-414A-873F-2E69C55CFFD2}" presName="composite" presStyleCnt="0"/>
      <dgm:spPr/>
    </dgm:pt>
    <dgm:pt modelId="{1A7C3E70-FF64-416D-885A-F4EE39695684}" type="pres">
      <dgm:prSet presAssocID="{75320038-9324-414A-873F-2E69C55CFFD2}" presName="parentText" presStyleLbl="alignNode1" presStyleIdx="5" presStyleCnt="6">
        <dgm:presLayoutVars>
          <dgm:chMax val="1"/>
          <dgm:bulletEnabled val="1"/>
        </dgm:presLayoutVars>
      </dgm:prSet>
      <dgm:spPr/>
    </dgm:pt>
    <dgm:pt modelId="{3E93F64F-83BC-4AEE-B30E-9A07F259ACB4}" type="pres">
      <dgm:prSet presAssocID="{75320038-9324-414A-873F-2E69C55CFFD2}" presName="descendantText" presStyleLbl="alignAcc1" presStyleIdx="5" presStyleCnt="6">
        <dgm:presLayoutVars>
          <dgm:bulletEnabled val="1"/>
        </dgm:presLayoutVars>
      </dgm:prSet>
      <dgm:spPr/>
    </dgm:pt>
  </dgm:ptLst>
  <dgm:cxnLst>
    <dgm:cxn modelId="{85BF3E02-F59F-4E3F-A3BA-B6E72C706590}" srcId="{4CEF5A50-1B26-49D5-A01A-2970C30D5845}" destId="{A02F5056-B5BA-49AC-9FBC-563E15742877}" srcOrd="0" destOrd="0" parTransId="{ED77263F-43E7-4205-9EF7-D302AEEF4D44}" sibTransId="{1593822E-33F3-4DC6-95C0-20E5BB345265}"/>
    <dgm:cxn modelId="{31AE5B11-7AE9-4B28-B90E-0C64B639122C}" type="presOf" srcId="{C56B660B-8351-4A93-B7AD-34A664FC87C9}" destId="{EF03B823-F2D8-4565-8C3A-5F01EE127C4B}" srcOrd="0" destOrd="0" presId="urn:microsoft.com/office/officeart/2005/8/layout/chevron2"/>
    <dgm:cxn modelId="{5BD5FB14-4466-4BC1-8804-579F3E80C482}" type="presOf" srcId="{87EFD317-2FA1-475A-B131-91894FC22CAB}" destId="{5DA31607-C418-41DC-85EC-67A203AB2068}" srcOrd="0" destOrd="0" presId="urn:microsoft.com/office/officeart/2005/8/layout/chevron2"/>
    <dgm:cxn modelId="{F6C1A333-E873-41B7-AA06-683B2A9A8573}" srcId="{87A4845F-EF77-4FFD-B6A3-8738BDC1545B}" destId="{8F10721D-7749-4F87-9BEB-BD650FF1BCC8}" srcOrd="0" destOrd="0" parTransId="{EDC71D30-81E7-4A35-B030-B598DD99F71D}" sibTransId="{3B2959BF-969F-490F-BDA4-3ABA91D955C8}"/>
    <dgm:cxn modelId="{79327B5C-F724-429F-98E4-27212EE4E617}" type="presOf" srcId="{87A4845F-EF77-4FFD-B6A3-8738BDC1545B}" destId="{108C71FB-F2B6-417B-B1DC-D13132903064}" srcOrd="0" destOrd="0" presId="urn:microsoft.com/office/officeart/2005/8/layout/chevron2"/>
    <dgm:cxn modelId="{CC93B046-9813-4472-B3AC-7D0750CDBF64}" srcId="{51F61F58-BA40-4636-B056-908CD8F41BDE}" destId="{C56B660B-8351-4A93-B7AD-34A664FC87C9}" srcOrd="3" destOrd="0" parTransId="{8CACAD69-9D66-4F8C-B937-DAFAD3CC37FC}" sibTransId="{E6EFC03A-4EFB-49CF-BC93-E71F57506D0C}"/>
    <dgm:cxn modelId="{D61FDC67-0CF5-4D54-8D47-C0F412FAA046}" srcId="{51F61F58-BA40-4636-B056-908CD8F41BDE}" destId="{4CEF5A50-1B26-49D5-A01A-2970C30D5845}" srcOrd="1" destOrd="0" parTransId="{231252F3-F241-4D46-AE74-F54D73DD94BD}" sibTransId="{1FD0CBB1-66C2-4EB8-832E-B136005F4A91}"/>
    <dgm:cxn modelId="{9092524A-589E-4DB7-855C-80AB6BCE4940}" srcId="{0BE871B0-612D-467D-A1AF-2313D0C41FFD}" destId="{1324B166-1BDC-40FF-9927-C84960AFDB82}" srcOrd="0" destOrd="0" parTransId="{1F90D583-A4AD-44AB-8C86-BC0A6D4947E4}" sibTransId="{00D8BD90-F7A9-471C-9183-B83EA9EE35C0}"/>
    <dgm:cxn modelId="{B102AB4B-8070-4317-BEFA-567AD9500CE4}" srcId="{51F61F58-BA40-4636-B056-908CD8F41BDE}" destId="{87A4845F-EF77-4FFD-B6A3-8738BDC1545B}" srcOrd="0" destOrd="0" parTransId="{CE3B4FA7-C9F1-4FFA-B367-C450C2FF4989}" sibTransId="{5F6B2411-8402-4586-8F75-C9E4D967D115}"/>
    <dgm:cxn modelId="{79DED27B-88E7-4A00-BE45-4DFD1B6C23CE}" srcId="{51F61F58-BA40-4636-B056-908CD8F41BDE}" destId="{75320038-9324-414A-873F-2E69C55CFFD2}" srcOrd="5" destOrd="0" parTransId="{EE780B15-8DF9-4620-8E59-7E550F9BAFF6}" sibTransId="{A91CB6A5-15B0-4788-AC66-2CD5E2C08110}"/>
    <dgm:cxn modelId="{7876D87C-AD82-4BF8-A520-9A0A38F54ED7}" type="presOf" srcId="{3B039B00-4C0D-4F7C-B896-B331B8ABFFB9}" destId="{FF3C96F8-E696-4C73-8957-8A02114EB075}" srcOrd="0" destOrd="0" presId="urn:microsoft.com/office/officeart/2005/8/layout/chevron2"/>
    <dgm:cxn modelId="{4B1A2A90-760A-40A7-9F30-3B5505DD7983}" type="presOf" srcId="{5FF08805-EE32-42D5-8FD6-3CE2B9FD1E74}" destId="{CC4C8B88-0759-472E-9BAC-797C4FB0D36E}" srcOrd="0" destOrd="0" presId="urn:microsoft.com/office/officeart/2005/8/layout/chevron2"/>
    <dgm:cxn modelId="{6FEC3F92-C9D0-4514-A847-905A0DD3A17D}" type="presOf" srcId="{0BE871B0-612D-467D-A1AF-2313D0C41FFD}" destId="{D90A1512-302B-4AA9-A9E9-F28A0DA759F8}" srcOrd="0" destOrd="0" presId="urn:microsoft.com/office/officeart/2005/8/layout/chevron2"/>
    <dgm:cxn modelId="{127AB59C-9690-4040-9C05-2CB721E9D321}" type="presOf" srcId="{4CEF5A50-1B26-49D5-A01A-2970C30D5845}" destId="{3BBD31FF-94FB-43F4-B022-398B9D7F4F9F}" srcOrd="0" destOrd="0" presId="urn:microsoft.com/office/officeart/2005/8/layout/chevron2"/>
    <dgm:cxn modelId="{2AE837AA-A35F-4559-95A8-A6F355099A98}" type="presOf" srcId="{8F10721D-7749-4F87-9BEB-BD650FF1BCC8}" destId="{A205B549-A992-4D4B-A719-B667131945A9}" srcOrd="0" destOrd="0" presId="urn:microsoft.com/office/officeart/2005/8/layout/chevron2"/>
    <dgm:cxn modelId="{B2D3B9B4-E274-4B52-9479-290EFB542908}" srcId="{C56B660B-8351-4A93-B7AD-34A664FC87C9}" destId="{5FF08805-EE32-42D5-8FD6-3CE2B9FD1E74}" srcOrd="0" destOrd="0" parTransId="{3220EE21-65C8-4A8C-A72A-EC3C012D7131}" sibTransId="{4DF3268C-D11C-4E94-8451-F5538D17427D}"/>
    <dgm:cxn modelId="{501BA7B6-8542-48F9-9D6E-CC02A7F06A39}" srcId="{51F61F58-BA40-4636-B056-908CD8F41BDE}" destId="{3B039B00-4C0D-4F7C-B896-B331B8ABFFB9}" srcOrd="2" destOrd="0" parTransId="{E576918F-E64C-4932-9BB9-811EC8604519}" sibTransId="{678ED51C-9D55-4340-B391-1808C6352073}"/>
    <dgm:cxn modelId="{209A30C3-694D-4CED-A6DE-EAD8D5E9688D}" type="presOf" srcId="{75320038-9324-414A-873F-2E69C55CFFD2}" destId="{1A7C3E70-FF64-416D-885A-F4EE39695684}" srcOrd="0" destOrd="0" presId="urn:microsoft.com/office/officeart/2005/8/layout/chevron2"/>
    <dgm:cxn modelId="{F24A02CA-1C6A-4572-A313-8347B9C3C564}" srcId="{75320038-9324-414A-873F-2E69C55CFFD2}" destId="{F1BADA9B-0AED-4854-8183-9705DA723FDC}" srcOrd="0" destOrd="0" parTransId="{9E1CEF73-7411-4680-9147-24A2EE20DCBC}" sibTransId="{7F0A19C8-82DA-4871-A90B-52B44B850A86}"/>
    <dgm:cxn modelId="{6A0296D2-670C-43A4-8504-D6C2BBE7BFAC}" type="presOf" srcId="{51F61F58-BA40-4636-B056-908CD8F41BDE}" destId="{01DCD954-07C9-4725-98F2-80C1F00C1234}" srcOrd="0" destOrd="0" presId="urn:microsoft.com/office/officeart/2005/8/layout/chevron2"/>
    <dgm:cxn modelId="{7E4BF8D7-DC81-4833-A128-B957B1C32977}" type="presOf" srcId="{1324B166-1BDC-40FF-9927-C84960AFDB82}" destId="{7908BA50-B939-46D0-93DD-52CBDA8E9934}" srcOrd="0" destOrd="0" presId="urn:microsoft.com/office/officeart/2005/8/layout/chevron2"/>
    <dgm:cxn modelId="{17FBE1EE-F53A-426E-BE95-F21D0AC37845}" srcId="{51F61F58-BA40-4636-B056-908CD8F41BDE}" destId="{0BE871B0-612D-467D-A1AF-2313D0C41FFD}" srcOrd="4" destOrd="0" parTransId="{AE5A7824-1884-426E-88CF-82349CE51DEA}" sibTransId="{FBE5DA4D-919A-4B5E-8CC1-E13EE54371B5}"/>
    <dgm:cxn modelId="{3B8591F4-3299-4875-97E1-DD2974D84538}" srcId="{3B039B00-4C0D-4F7C-B896-B331B8ABFFB9}" destId="{87EFD317-2FA1-475A-B131-91894FC22CAB}" srcOrd="0" destOrd="0" parTransId="{715BA84C-8CBD-47D6-91A2-B0D3BEC921F3}" sibTransId="{4F7C6D9D-1D90-47D2-BF2C-108EE7EF255C}"/>
    <dgm:cxn modelId="{F51D0EF8-B5DF-469B-988E-7AB920BE2E8A}" type="presOf" srcId="{A02F5056-B5BA-49AC-9FBC-563E15742877}" destId="{8180A0BE-06A2-44F7-9ACE-A0EAB82CDF5C}" srcOrd="0" destOrd="0" presId="urn:microsoft.com/office/officeart/2005/8/layout/chevron2"/>
    <dgm:cxn modelId="{9E2E61FD-E5E1-46FF-9F10-4BFEA38A489A}" type="presOf" srcId="{F1BADA9B-0AED-4854-8183-9705DA723FDC}" destId="{3E93F64F-83BC-4AEE-B30E-9A07F259ACB4}" srcOrd="0" destOrd="0" presId="urn:microsoft.com/office/officeart/2005/8/layout/chevron2"/>
    <dgm:cxn modelId="{7D4BA05F-9A66-465D-A369-B10118FF2ED9}" type="presParOf" srcId="{01DCD954-07C9-4725-98F2-80C1F00C1234}" destId="{69586B59-8DCF-4331-8236-1F0FCE302945}" srcOrd="0" destOrd="0" presId="urn:microsoft.com/office/officeart/2005/8/layout/chevron2"/>
    <dgm:cxn modelId="{5FBAD50C-2587-4C3C-B89A-DCF69B3E793A}" type="presParOf" srcId="{69586B59-8DCF-4331-8236-1F0FCE302945}" destId="{108C71FB-F2B6-417B-B1DC-D13132903064}" srcOrd="0" destOrd="0" presId="urn:microsoft.com/office/officeart/2005/8/layout/chevron2"/>
    <dgm:cxn modelId="{A555218D-C0BB-4011-854F-602524DD2454}" type="presParOf" srcId="{69586B59-8DCF-4331-8236-1F0FCE302945}" destId="{A205B549-A992-4D4B-A719-B667131945A9}" srcOrd="1" destOrd="0" presId="urn:microsoft.com/office/officeart/2005/8/layout/chevron2"/>
    <dgm:cxn modelId="{A09C1BE3-B0B2-416A-A4A1-7CF86DE37325}" type="presParOf" srcId="{01DCD954-07C9-4725-98F2-80C1F00C1234}" destId="{2ADC2965-A117-40C6-8A45-8E44EBB4F12A}" srcOrd="1" destOrd="0" presId="urn:microsoft.com/office/officeart/2005/8/layout/chevron2"/>
    <dgm:cxn modelId="{8B3B16CC-AEF5-4E65-A4B6-AE453B71E5B6}" type="presParOf" srcId="{01DCD954-07C9-4725-98F2-80C1F00C1234}" destId="{69E8A340-D954-441C-A64E-D4D4AE72A105}" srcOrd="2" destOrd="0" presId="urn:microsoft.com/office/officeart/2005/8/layout/chevron2"/>
    <dgm:cxn modelId="{2F225A29-6329-4AB3-9303-31752BD5A5E8}" type="presParOf" srcId="{69E8A340-D954-441C-A64E-D4D4AE72A105}" destId="{3BBD31FF-94FB-43F4-B022-398B9D7F4F9F}" srcOrd="0" destOrd="0" presId="urn:microsoft.com/office/officeart/2005/8/layout/chevron2"/>
    <dgm:cxn modelId="{8CF059BB-A78F-44B9-8044-E8133441537A}" type="presParOf" srcId="{69E8A340-D954-441C-A64E-D4D4AE72A105}" destId="{8180A0BE-06A2-44F7-9ACE-A0EAB82CDF5C}" srcOrd="1" destOrd="0" presId="urn:microsoft.com/office/officeart/2005/8/layout/chevron2"/>
    <dgm:cxn modelId="{557E529A-CE3A-4A3D-8139-47F871B56A31}" type="presParOf" srcId="{01DCD954-07C9-4725-98F2-80C1F00C1234}" destId="{5998C80E-1B48-41FA-AE20-B7A5F2A5D9DA}" srcOrd="3" destOrd="0" presId="urn:microsoft.com/office/officeart/2005/8/layout/chevron2"/>
    <dgm:cxn modelId="{06FB67F2-6F84-44E3-A964-E269B8650038}" type="presParOf" srcId="{01DCD954-07C9-4725-98F2-80C1F00C1234}" destId="{A8B2B1F3-4C29-4C90-BDE8-7B47CA8135C9}" srcOrd="4" destOrd="0" presId="urn:microsoft.com/office/officeart/2005/8/layout/chevron2"/>
    <dgm:cxn modelId="{EC5940BB-F590-4968-9B5C-ACB6EBDB7E8D}" type="presParOf" srcId="{A8B2B1F3-4C29-4C90-BDE8-7B47CA8135C9}" destId="{FF3C96F8-E696-4C73-8957-8A02114EB075}" srcOrd="0" destOrd="0" presId="urn:microsoft.com/office/officeart/2005/8/layout/chevron2"/>
    <dgm:cxn modelId="{1DA8DB00-22BE-425B-B85F-00C6CC318E8B}" type="presParOf" srcId="{A8B2B1F3-4C29-4C90-BDE8-7B47CA8135C9}" destId="{5DA31607-C418-41DC-85EC-67A203AB2068}" srcOrd="1" destOrd="0" presId="urn:microsoft.com/office/officeart/2005/8/layout/chevron2"/>
    <dgm:cxn modelId="{B36823E3-1E2B-4A06-BC1E-46852AAD9107}" type="presParOf" srcId="{01DCD954-07C9-4725-98F2-80C1F00C1234}" destId="{DFF08451-066D-4A76-A6B0-D5666A9BA3D2}" srcOrd="5" destOrd="0" presId="urn:microsoft.com/office/officeart/2005/8/layout/chevron2"/>
    <dgm:cxn modelId="{1C091611-09A3-4B48-80A4-06B115D2F8DA}" type="presParOf" srcId="{01DCD954-07C9-4725-98F2-80C1F00C1234}" destId="{7AAF9498-5394-4C54-93A1-14FAF88B5D26}" srcOrd="6" destOrd="0" presId="urn:microsoft.com/office/officeart/2005/8/layout/chevron2"/>
    <dgm:cxn modelId="{77E090D3-DD0E-4E44-9601-B94A97CC85EB}" type="presParOf" srcId="{7AAF9498-5394-4C54-93A1-14FAF88B5D26}" destId="{EF03B823-F2D8-4565-8C3A-5F01EE127C4B}" srcOrd="0" destOrd="0" presId="urn:microsoft.com/office/officeart/2005/8/layout/chevron2"/>
    <dgm:cxn modelId="{D90A0DD7-FF1C-4F89-AB83-8E7BDFE7A3CE}" type="presParOf" srcId="{7AAF9498-5394-4C54-93A1-14FAF88B5D26}" destId="{CC4C8B88-0759-472E-9BAC-797C4FB0D36E}" srcOrd="1" destOrd="0" presId="urn:microsoft.com/office/officeart/2005/8/layout/chevron2"/>
    <dgm:cxn modelId="{BC8A252D-8808-4F1A-9D8D-857724E9B8A3}" type="presParOf" srcId="{01DCD954-07C9-4725-98F2-80C1F00C1234}" destId="{E260941A-13AD-48A5-841B-52AB7B6E1001}" srcOrd="7" destOrd="0" presId="urn:microsoft.com/office/officeart/2005/8/layout/chevron2"/>
    <dgm:cxn modelId="{43407559-0BAF-40B7-9EC1-0DB1B9253950}" type="presParOf" srcId="{01DCD954-07C9-4725-98F2-80C1F00C1234}" destId="{02197E8E-8F8B-4B57-A117-C9B02BF63A5C}" srcOrd="8" destOrd="0" presId="urn:microsoft.com/office/officeart/2005/8/layout/chevron2"/>
    <dgm:cxn modelId="{E972E9C1-B444-4530-BBEE-8645D4303874}" type="presParOf" srcId="{02197E8E-8F8B-4B57-A117-C9B02BF63A5C}" destId="{D90A1512-302B-4AA9-A9E9-F28A0DA759F8}" srcOrd="0" destOrd="0" presId="urn:microsoft.com/office/officeart/2005/8/layout/chevron2"/>
    <dgm:cxn modelId="{320C1AED-0410-4E00-9FF4-0AA6810A908B}" type="presParOf" srcId="{02197E8E-8F8B-4B57-A117-C9B02BF63A5C}" destId="{7908BA50-B939-46D0-93DD-52CBDA8E9934}" srcOrd="1" destOrd="0" presId="urn:microsoft.com/office/officeart/2005/8/layout/chevron2"/>
    <dgm:cxn modelId="{3D35F38A-9A4D-4135-9740-21C81942BC6C}" type="presParOf" srcId="{01DCD954-07C9-4725-98F2-80C1F00C1234}" destId="{B0D39429-1ED4-4FF9-B587-1391C196EDB5}" srcOrd="9" destOrd="0" presId="urn:microsoft.com/office/officeart/2005/8/layout/chevron2"/>
    <dgm:cxn modelId="{50C8818F-1262-40E5-9F88-9DE0D22D5949}" type="presParOf" srcId="{01DCD954-07C9-4725-98F2-80C1F00C1234}" destId="{88EEECC6-ED97-4870-A2B6-550A799E2181}" srcOrd="10" destOrd="0" presId="urn:microsoft.com/office/officeart/2005/8/layout/chevron2"/>
    <dgm:cxn modelId="{8724276B-0ED7-408E-9A9D-7E0C23930706}" type="presParOf" srcId="{88EEECC6-ED97-4870-A2B6-550A799E2181}" destId="{1A7C3E70-FF64-416D-885A-F4EE39695684}" srcOrd="0" destOrd="0" presId="urn:microsoft.com/office/officeart/2005/8/layout/chevron2"/>
    <dgm:cxn modelId="{A3F7D856-7466-43DF-A1B6-B54A53B6487A}" type="presParOf" srcId="{88EEECC6-ED97-4870-A2B6-550A799E2181}" destId="{3E93F64F-83BC-4AEE-B30E-9A07F259ACB4}" srcOrd="1" destOrd="0" presId="urn:microsoft.com/office/officeart/2005/8/layout/chevron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08C71FB-F2B6-417B-B1DC-D13132903064}">
      <dsp:nvSpPr>
        <dsp:cNvPr id="0" name=""/>
        <dsp:cNvSpPr/>
      </dsp:nvSpPr>
      <dsp:spPr>
        <a:xfrm rot="5400000">
          <a:off x="-139850" y="140109"/>
          <a:ext cx="932333" cy="652633"/>
        </a:xfrm>
        <a:prstGeom prst="chevron">
          <a:avLst/>
        </a:prstGeom>
        <a:solidFill>
          <a:schemeClr val="accent1">
            <a:hueOff val="0"/>
            <a:satOff val="0"/>
            <a:lumOff val="0"/>
            <a:alphaOff val="0"/>
          </a:schemeClr>
        </a:solidFill>
        <a:ln w="9525" cap="flat" cmpd="sng" algn="ctr">
          <a:solidFill>
            <a:schemeClr val="accent1">
              <a:hueOff val="0"/>
              <a:satOff val="0"/>
              <a:lumOff val="0"/>
              <a:alphaOff val="0"/>
            </a:schemeClr>
          </a:solidFill>
          <a:prstDash val="solid"/>
        </a:ln>
        <a:effectLst/>
        <a:scene3d>
          <a:camera prst="orthographicFront"/>
          <a:lightRig rig="chilly" dir="t"/>
        </a:scene3d>
        <a:sp3d prstMaterial="translucentPowder">
          <a:bevelT w="127000" h="25400" prst="softRound"/>
        </a:sp3d>
      </dsp:spPr>
      <dsp:style>
        <a:lnRef idx="1">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n-US" sz="1800" kern="1200" dirty="0"/>
            <a:t>1955</a:t>
          </a:r>
        </a:p>
      </dsp:txBody>
      <dsp:txXfrm rot="-5400000">
        <a:off x="1" y="326576"/>
        <a:ext cx="652633" cy="279700"/>
      </dsp:txXfrm>
    </dsp:sp>
    <dsp:sp modelId="{A205B549-A992-4D4B-A719-B667131945A9}">
      <dsp:nvSpPr>
        <dsp:cNvPr id="0" name=""/>
        <dsp:cNvSpPr/>
      </dsp:nvSpPr>
      <dsp:spPr>
        <a:xfrm rot="5400000">
          <a:off x="4176208" y="-3523315"/>
          <a:ext cx="606016" cy="7653166"/>
        </a:xfrm>
        <a:prstGeom prst="round2Same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a:scene3d>
          <a:camera prst="orthographicFront"/>
          <a:lightRig rig="chilly" dir="t"/>
        </a:scene3d>
        <a:sp3d prstMaterial="dkEdge">
          <a:bevelT w="25400" h="6350" prst="softRound"/>
          <a:bevelB w="0" h="0" prst="convex"/>
        </a:sp3d>
      </dsp:spPr>
      <dsp:style>
        <a:lnRef idx="1">
          <a:scrgbClr r="0" g="0" b="0"/>
        </a:lnRef>
        <a:fillRef idx="1">
          <a:scrgbClr r="0" g="0" b="0"/>
        </a:fillRef>
        <a:effectRef idx="0">
          <a:scrgbClr r="0" g="0" b="0"/>
        </a:effectRef>
        <a:fontRef idx="minor"/>
      </dsp:style>
      <dsp:txBody>
        <a:bodyPr spcFirstLastPara="0" vert="horz" wrap="square" lIns="128016" tIns="11430" rIns="11430" bIns="11430" numCol="1" spcCol="1270" anchor="ctr" anchorCtr="0">
          <a:noAutofit/>
        </a:bodyPr>
        <a:lstStyle/>
        <a:p>
          <a:pPr marL="171450" lvl="1" indent="-171450" algn="l" defTabSz="800100">
            <a:lnSpc>
              <a:spcPct val="90000"/>
            </a:lnSpc>
            <a:spcBef>
              <a:spcPct val="0"/>
            </a:spcBef>
            <a:spcAft>
              <a:spcPct val="15000"/>
            </a:spcAft>
            <a:buChar char="•"/>
          </a:pPr>
          <a:r>
            <a:rPr lang="en-US" sz="1800" kern="1200" dirty="0"/>
            <a:t>Research Committee constituted by ICAI for developing  Accounting &amp; Auditing Practice </a:t>
          </a:r>
        </a:p>
      </dsp:txBody>
      <dsp:txXfrm rot="-5400000">
        <a:off x="652634" y="29842"/>
        <a:ext cx="7623583" cy="546850"/>
      </dsp:txXfrm>
    </dsp:sp>
    <dsp:sp modelId="{3BBD31FF-94FB-43F4-B022-398B9D7F4F9F}">
      <dsp:nvSpPr>
        <dsp:cNvPr id="0" name=""/>
        <dsp:cNvSpPr/>
      </dsp:nvSpPr>
      <dsp:spPr>
        <a:xfrm rot="5400000">
          <a:off x="-139850" y="974619"/>
          <a:ext cx="932333" cy="652633"/>
        </a:xfrm>
        <a:prstGeom prst="chevron">
          <a:avLst/>
        </a:prstGeom>
        <a:solidFill>
          <a:schemeClr val="accent1">
            <a:hueOff val="0"/>
            <a:satOff val="0"/>
            <a:lumOff val="0"/>
            <a:alphaOff val="0"/>
          </a:schemeClr>
        </a:solidFill>
        <a:ln w="9525" cap="flat" cmpd="sng" algn="ctr">
          <a:solidFill>
            <a:schemeClr val="accent1">
              <a:hueOff val="0"/>
              <a:satOff val="0"/>
              <a:lumOff val="0"/>
              <a:alphaOff val="0"/>
            </a:schemeClr>
          </a:solidFill>
          <a:prstDash val="solid"/>
        </a:ln>
        <a:effectLst/>
        <a:scene3d>
          <a:camera prst="orthographicFront"/>
          <a:lightRig rig="chilly" dir="t"/>
        </a:scene3d>
        <a:sp3d prstMaterial="translucentPowder">
          <a:bevelT w="127000" h="25400" prst="softRound"/>
        </a:sp3d>
      </dsp:spPr>
      <dsp:style>
        <a:lnRef idx="1">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n-US" sz="1800" kern="1200" dirty="0"/>
            <a:t>1964</a:t>
          </a:r>
        </a:p>
      </dsp:txBody>
      <dsp:txXfrm rot="-5400000">
        <a:off x="1" y="1161086"/>
        <a:ext cx="652633" cy="279700"/>
      </dsp:txXfrm>
    </dsp:sp>
    <dsp:sp modelId="{8180A0BE-06A2-44F7-9ACE-A0EAB82CDF5C}">
      <dsp:nvSpPr>
        <dsp:cNvPr id="0" name=""/>
        <dsp:cNvSpPr/>
      </dsp:nvSpPr>
      <dsp:spPr>
        <a:xfrm rot="5400000">
          <a:off x="4176208" y="-2688805"/>
          <a:ext cx="606016" cy="7653166"/>
        </a:xfrm>
        <a:prstGeom prst="round2Same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a:scene3d>
          <a:camera prst="orthographicFront"/>
          <a:lightRig rig="chilly" dir="t"/>
        </a:scene3d>
        <a:sp3d prstMaterial="dkEdge">
          <a:bevelT w="25400" h="6350" prst="softRound"/>
          <a:bevelB w="0" h="0" prst="convex"/>
        </a:sp3d>
      </dsp:spPr>
      <dsp:style>
        <a:lnRef idx="1">
          <a:scrgbClr r="0" g="0" b="0"/>
        </a:lnRef>
        <a:fillRef idx="1">
          <a:scrgbClr r="0" g="0" b="0"/>
        </a:fillRef>
        <a:effectRef idx="0">
          <a:scrgbClr r="0" g="0" b="0"/>
        </a:effectRef>
        <a:fontRef idx="minor"/>
      </dsp:style>
      <dsp:txBody>
        <a:bodyPr spcFirstLastPara="0" vert="horz" wrap="square" lIns="128016" tIns="11430" rIns="11430" bIns="11430" numCol="1" spcCol="1270" anchor="ctr" anchorCtr="0">
          <a:noAutofit/>
        </a:bodyPr>
        <a:lstStyle/>
        <a:p>
          <a:pPr marL="171450" lvl="1" indent="-171450" algn="l" defTabSz="800100">
            <a:lnSpc>
              <a:spcPct val="90000"/>
            </a:lnSpc>
            <a:spcBef>
              <a:spcPct val="0"/>
            </a:spcBef>
            <a:spcAft>
              <a:spcPct val="15000"/>
            </a:spcAft>
            <a:buChar char="•"/>
          </a:pPr>
          <a:r>
            <a:rPr lang="en-US" sz="1800" kern="1200" dirty="0"/>
            <a:t>Research Committee of ICAI issued “Statements on Auditing Practice” (SAP)</a:t>
          </a:r>
        </a:p>
      </dsp:txBody>
      <dsp:txXfrm rot="-5400000">
        <a:off x="652634" y="864352"/>
        <a:ext cx="7623583" cy="546850"/>
      </dsp:txXfrm>
    </dsp:sp>
    <dsp:sp modelId="{FF3C96F8-E696-4C73-8957-8A02114EB075}">
      <dsp:nvSpPr>
        <dsp:cNvPr id="0" name=""/>
        <dsp:cNvSpPr/>
      </dsp:nvSpPr>
      <dsp:spPr>
        <a:xfrm rot="5400000">
          <a:off x="-139850" y="1809128"/>
          <a:ext cx="932333" cy="652633"/>
        </a:xfrm>
        <a:prstGeom prst="chevron">
          <a:avLst/>
        </a:prstGeom>
        <a:solidFill>
          <a:schemeClr val="accent1">
            <a:hueOff val="0"/>
            <a:satOff val="0"/>
            <a:lumOff val="0"/>
            <a:alphaOff val="0"/>
          </a:schemeClr>
        </a:solidFill>
        <a:ln w="9525" cap="flat" cmpd="sng" algn="ctr">
          <a:solidFill>
            <a:schemeClr val="accent1">
              <a:hueOff val="0"/>
              <a:satOff val="0"/>
              <a:lumOff val="0"/>
              <a:alphaOff val="0"/>
            </a:schemeClr>
          </a:solidFill>
          <a:prstDash val="solid"/>
        </a:ln>
        <a:effectLst/>
        <a:scene3d>
          <a:camera prst="orthographicFront"/>
          <a:lightRig rig="chilly" dir="t"/>
        </a:scene3d>
        <a:sp3d prstMaterial="translucentPowder">
          <a:bevelT w="127000" h="25400" prst="softRound"/>
        </a:sp3d>
      </dsp:spPr>
      <dsp:style>
        <a:lnRef idx="1">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n-US" sz="1800" kern="1200" dirty="0"/>
            <a:t>1977</a:t>
          </a:r>
        </a:p>
      </dsp:txBody>
      <dsp:txXfrm rot="-5400000">
        <a:off x="1" y="1995595"/>
        <a:ext cx="652633" cy="279700"/>
      </dsp:txXfrm>
    </dsp:sp>
    <dsp:sp modelId="{5DA31607-C418-41DC-85EC-67A203AB2068}">
      <dsp:nvSpPr>
        <dsp:cNvPr id="0" name=""/>
        <dsp:cNvSpPr/>
      </dsp:nvSpPr>
      <dsp:spPr>
        <a:xfrm rot="5400000">
          <a:off x="4176208" y="-1854296"/>
          <a:ext cx="606016" cy="7653166"/>
        </a:xfrm>
        <a:prstGeom prst="round2Same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a:scene3d>
          <a:camera prst="orthographicFront"/>
          <a:lightRig rig="chilly" dir="t"/>
        </a:scene3d>
        <a:sp3d prstMaterial="dkEdge">
          <a:bevelT w="25400" h="6350" prst="softRound"/>
          <a:bevelB w="0" h="0" prst="convex"/>
        </a:sp3d>
      </dsp:spPr>
      <dsp:style>
        <a:lnRef idx="1">
          <a:scrgbClr r="0" g="0" b="0"/>
        </a:lnRef>
        <a:fillRef idx="1">
          <a:scrgbClr r="0" g="0" b="0"/>
        </a:fillRef>
        <a:effectRef idx="0">
          <a:scrgbClr r="0" g="0" b="0"/>
        </a:effectRef>
        <a:fontRef idx="minor"/>
      </dsp:style>
      <dsp:txBody>
        <a:bodyPr spcFirstLastPara="0" vert="horz" wrap="square" lIns="128016" tIns="11430" rIns="11430" bIns="11430" numCol="1" spcCol="1270" anchor="ctr" anchorCtr="0">
          <a:noAutofit/>
        </a:bodyPr>
        <a:lstStyle/>
        <a:p>
          <a:pPr marL="171450" lvl="1" indent="-171450" algn="l" defTabSz="800100">
            <a:lnSpc>
              <a:spcPct val="90000"/>
            </a:lnSpc>
            <a:spcBef>
              <a:spcPct val="0"/>
            </a:spcBef>
            <a:spcAft>
              <a:spcPct val="15000"/>
            </a:spcAft>
            <a:buChar char="•"/>
          </a:pPr>
          <a:r>
            <a:rPr lang="en-US" sz="1800" kern="1200" dirty="0"/>
            <a:t>IAPC constituted by IFAC &amp; issued “International Auditing Guidelines” (IAG) later known as ISA - International Auditing Standards</a:t>
          </a:r>
        </a:p>
      </dsp:txBody>
      <dsp:txXfrm rot="-5400000">
        <a:off x="652634" y="1698861"/>
        <a:ext cx="7623583" cy="546850"/>
      </dsp:txXfrm>
    </dsp:sp>
    <dsp:sp modelId="{EF03B823-F2D8-4565-8C3A-5F01EE127C4B}">
      <dsp:nvSpPr>
        <dsp:cNvPr id="0" name=""/>
        <dsp:cNvSpPr/>
      </dsp:nvSpPr>
      <dsp:spPr>
        <a:xfrm rot="5400000">
          <a:off x="-139850" y="2643637"/>
          <a:ext cx="932333" cy="652633"/>
        </a:xfrm>
        <a:prstGeom prst="chevron">
          <a:avLst/>
        </a:prstGeom>
        <a:solidFill>
          <a:schemeClr val="accent1">
            <a:hueOff val="0"/>
            <a:satOff val="0"/>
            <a:lumOff val="0"/>
            <a:alphaOff val="0"/>
          </a:schemeClr>
        </a:solidFill>
        <a:ln w="9525" cap="flat" cmpd="sng" algn="ctr">
          <a:solidFill>
            <a:schemeClr val="accent1">
              <a:hueOff val="0"/>
              <a:satOff val="0"/>
              <a:lumOff val="0"/>
              <a:alphaOff val="0"/>
            </a:schemeClr>
          </a:solidFill>
          <a:prstDash val="solid"/>
        </a:ln>
        <a:effectLst/>
        <a:scene3d>
          <a:camera prst="orthographicFront"/>
          <a:lightRig rig="chilly" dir="t"/>
        </a:scene3d>
        <a:sp3d prstMaterial="translucentPowder">
          <a:bevelT w="127000" h="25400" prst="softRound"/>
        </a:sp3d>
      </dsp:spPr>
      <dsp:style>
        <a:lnRef idx="1">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n-US" sz="1800" kern="1200" dirty="0"/>
            <a:t>1982</a:t>
          </a:r>
        </a:p>
      </dsp:txBody>
      <dsp:txXfrm rot="-5400000">
        <a:off x="1" y="2830104"/>
        <a:ext cx="652633" cy="279700"/>
      </dsp:txXfrm>
    </dsp:sp>
    <dsp:sp modelId="{CC4C8B88-0759-472E-9BAC-797C4FB0D36E}">
      <dsp:nvSpPr>
        <dsp:cNvPr id="0" name=""/>
        <dsp:cNvSpPr/>
      </dsp:nvSpPr>
      <dsp:spPr>
        <a:xfrm rot="5400000">
          <a:off x="4176208" y="-1019786"/>
          <a:ext cx="606016" cy="7653166"/>
        </a:xfrm>
        <a:prstGeom prst="round2Same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a:scene3d>
          <a:camera prst="orthographicFront"/>
          <a:lightRig rig="chilly" dir="t"/>
        </a:scene3d>
        <a:sp3d prstMaterial="dkEdge">
          <a:bevelT w="25400" h="6350" prst="softRound"/>
          <a:bevelB w="0" h="0" prst="convex"/>
        </a:sp3d>
      </dsp:spPr>
      <dsp:style>
        <a:lnRef idx="1">
          <a:scrgbClr r="0" g="0" b="0"/>
        </a:lnRef>
        <a:fillRef idx="1">
          <a:scrgbClr r="0" g="0" b="0"/>
        </a:fillRef>
        <a:effectRef idx="0">
          <a:scrgbClr r="0" g="0" b="0"/>
        </a:effectRef>
        <a:fontRef idx="minor"/>
      </dsp:style>
      <dsp:txBody>
        <a:bodyPr spcFirstLastPara="0" vert="horz" wrap="square" lIns="128016" tIns="11430" rIns="11430" bIns="11430" numCol="1" spcCol="1270" anchor="ctr" anchorCtr="0">
          <a:noAutofit/>
        </a:bodyPr>
        <a:lstStyle/>
        <a:p>
          <a:pPr marL="171450" lvl="1" indent="-171450" algn="l" defTabSz="800100">
            <a:lnSpc>
              <a:spcPct val="90000"/>
            </a:lnSpc>
            <a:spcBef>
              <a:spcPct val="0"/>
            </a:spcBef>
            <a:spcAft>
              <a:spcPct val="15000"/>
            </a:spcAft>
            <a:buChar char="•"/>
          </a:pPr>
          <a:r>
            <a:rPr lang="en-US" sz="1800" kern="1200" dirty="0"/>
            <a:t>“Auditing Practice Committee” (APC) constituted by ICAI for to spearhead the Framework of SAPs &amp; GNs</a:t>
          </a:r>
        </a:p>
      </dsp:txBody>
      <dsp:txXfrm rot="-5400000">
        <a:off x="652634" y="2533371"/>
        <a:ext cx="7623583" cy="546850"/>
      </dsp:txXfrm>
    </dsp:sp>
    <dsp:sp modelId="{D90A1512-302B-4AA9-A9E9-F28A0DA759F8}">
      <dsp:nvSpPr>
        <dsp:cNvPr id="0" name=""/>
        <dsp:cNvSpPr/>
      </dsp:nvSpPr>
      <dsp:spPr>
        <a:xfrm rot="5400000">
          <a:off x="-139850" y="3478147"/>
          <a:ext cx="932333" cy="652633"/>
        </a:xfrm>
        <a:prstGeom prst="chevron">
          <a:avLst/>
        </a:prstGeom>
        <a:solidFill>
          <a:schemeClr val="accent1">
            <a:hueOff val="0"/>
            <a:satOff val="0"/>
            <a:lumOff val="0"/>
            <a:alphaOff val="0"/>
          </a:schemeClr>
        </a:solidFill>
        <a:ln w="9525" cap="flat" cmpd="sng" algn="ctr">
          <a:solidFill>
            <a:schemeClr val="accent1">
              <a:hueOff val="0"/>
              <a:satOff val="0"/>
              <a:lumOff val="0"/>
              <a:alphaOff val="0"/>
            </a:schemeClr>
          </a:solidFill>
          <a:prstDash val="solid"/>
        </a:ln>
        <a:effectLst/>
        <a:scene3d>
          <a:camera prst="orthographicFront"/>
          <a:lightRig rig="chilly" dir="t"/>
        </a:scene3d>
        <a:sp3d prstMaterial="translucentPowder">
          <a:bevelT w="127000" h="25400" prst="softRound"/>
        </a:sp3d>
      </dsp:spPr>
      <dsp:style>
        <a:lnRef idx="1">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n-US" sz="1800" kern="1200" dirty="0"/>
            <a:t>2002</a:t>
          </a:r>
        </a:p>
      </dsp:txBody>
      <dsp:txXfrm rot="-5400000">
        <a:off x="1" y="3664614"/>
        <a:ext cx="652633" cy="279700"/>
      </dsp:txXfrm>
    </dsp:sp>
    <dsp:sp modelId="{7908BA50-B939-46D0-93DD-52CBDA8E9934}">
      <dsp:nvSpPr>
        <dsp:cNvPr id="0" name=""/>
        <dsp:cNvSpPr/>
      </dsp:nvSpPr>
      <dsp:spPr>
        <a:xfrm rot="5400000">
          <a:off x="4176208" y="-185277"/>
          <a:ext cx="606016" cy="7653166"/>
        </a:xfrm>
        <a:prstGeom prst="round2Same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a:scene3d>
          <a:camera prst="orthographicFront"/>
          <a:lightRig rig="chilly" dir="t"/>
        </a:scene3d>
        <a:sp3d prstMaterial="dkEdge">
          <a:bevelT w="25400" h="6350" prst="softRound"/>
          <a:bevelB w="0" h="0" prst="convex"/>
        </a:sp3d>
      </dsp:spPr>
      <dsp:style>
        <a:lnRef idx="1">
          <a:scrgbClr r="0" g="0" b="0"/>
        </a:lnRef>
        <a:fillRef idx="1">
          <a:scrgbClr r="0" g="0" b="0"/>
        </a:fillRef>
        <a:effectRef idx="0">
          <a:scrgbClr r="0" g="0" b="0"/>
        </a:effectRef>
        <a:fontRef idx="minor"/>
      </dsp:style>
      <dsp:txBody>
        <a:bodyPr spcFirstLastPara="0" vert="horz" wrap="square" lIns="128016" tIns="11430" rIns="11430" bIns="11430" numCol="1" spcCol="1270" anchor="ctr" anchorCtr="0">
          <a:noAutofit/>
        </a:bodyPr>
        <a:lstStyle/>
        <a:p>
          <a:pPr marL="171450" lvl="1" indent="-171450" algn="l" defTabSz="800100">
            <a:lnSpc>
              <a:spcPct val="90000"/>
            </a:lnSpc>
            <a:spcBef>
              <a:spcPct val="0"/>
            </a:spcBef>
            <a:spcAft>
              <a:spcPct val="15000"/>
            </a:spcAft>
            <a:buChar char="•"/>
          </a:pPr>
          <a:r>
            <a:rPr lang="en-US" sz="1800" kern="1200" dirty="0"/>
            <a:t>APC renamed as AASB (Auditing &amp; Assurance Standards Board) SAP renamed as AAS (Auditing &amp; Assurance Standards)</a:t>
          </a:r>
        </a:p>
      </dsp:txBody>
      <dsp:txXfrm rot="-5400000">
        <a:off x="652634" y="3367880"/>
        <a:ext cx="7623583" cy="546850"/>
      </dsp:txXfrm>
    </dsp:sp>
    <dsp:sp modelId="{1A7C3E70-FF64-416D-885A-F4EE39695684}">
      <dsp:nvSpPr>
        <dsp:cNvPr id="0" name=""/>
        <dsp:cNvSpPr/>
      </dsp:nvSpPr>
      <dsp:spPr>
        <a:xfrm rot="5400000">
          <a:off x="-139850" y="4312656"/>
          <a:ext cx="932333" cy="652633"/>
        </a:xfrm>
        <a:prstGeom prst="chevron">
          <a:avLst/>
        </a:prstGeom>
        <a:solidFill>
          <a:schemeClr val="accent1">
            <a:hueOff val="0"/>
            <a:satOff val="0"/>
            <a:lumOff val="0"/>
            <a:alphaOff val="0"/>
          </a:schemeClr>
        </a:solidFill>
        <a:ln w="9525" cap="flat" cmpd="sng" algn="ctr">
          <a:solidFill>
            <a:schemeClr val="accent1">
              <a:hueOff val="0"/>
              <a:satOff val="0"/>
              <a:lumOff val="0"/>
              <a:alphaOff val="0"/>
            </a:schemeClr>
          </a:solidFill>
          <a:prstDash val="solid"/>
        </a:ln>
        <a:effectLst/>
        <a:scene3d>
          <a:camera prst="orthographicFront"/>
          <a:lightRig rig="chilly" dir="t"/>
        </a:scene3d>
        <a:sp3d prstMaterial="translucentPowder">
          <a:bevelT w="127000" h="25400" prst="softRound"/>
        </a:sp3d>
      </dsp:spPr>
      <dsp:style>
        <a:lnRef idx="1">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n-US" sz="1800" kern="1200" dirty="0"/>
            <a:t>2008</a:t>
          </a:r>
        </a:p>
      </dsp:txBody>
      <dsp:txXfrm rot="-5400000">
        <a:off x="1" y="4499123"/>
        <a:ext cx="652633" cy="279700"/>
      </dsp:txXfrm>
    </dsp:sp>
    <dsp:sp modelId="{3E93F64F-83BC-4AEE-B30E-9A07F259ACB4}">
      <dsp:nvSpPr>
        <dsp:cNvPr id="0" name=""/>
        <dsp:cNvSpPr/>
      </dsp:nvSpPr>
      <dsp:spPr>
        <a:xfrm rot="5400000">
          <a:off x="4176208" y="649231"/>
          <a:ext cx="606016" cy="7653166"/>
        </a:xfrm>
        <a:prstGeom prst="round2Same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a:scene3d>
          <a:camera prst="orthographicFront"/>
          <a:lightRig rig="chilly" dir="t"/>
        </a:scene3d>
        <a:sp3d prstMaterial="dkEdge">
          <a:bevelT w="25400" h="6350" prst="softRound"/>
          <a:bevelB w="0" h="0" prst="convex"/>
        </a:sp3d>
      </dsp:spPr>
      <dsp:style>
        <a:lnRef idx="1">
          <a:scrgbClr r="0" g="0" b="0"/>
        </a:lnRef>
        <a:fillRef idx="1">
          <a:scrgbClr r="0" g="0" b="0"/>
        </a:fillRef>
        <a:effectRef idx="0">
          <a:scrgbClr r="0" g="0" b="0"/>
        </a:effectRef>
        <a:fontRef idx="minor"/>
      </dsp:style>
      <dsp:txBody>
        <a:bodyPr spcFirstLastPara="0" vert="horz" wrap="square" lIns="128016" tIns="11430" rIns="11430" bIns="11430" numCol="1" spcCol="1270" anchor="ctr" anchorCtr="0">
          <a:noAutofit/>
        </a:bodyPr>
        <a:lstStyle/>
        <a:p>
          <a:pPr marL="171450" lvl="1" indent="-171450" algn="l" defTabSz="800100">
            <a:lnSpc>
              <a:spcPct val="90000"/>
            </a:lnSpc>
            <a:spcBef>
              <a:spcPct val="0"/>
            </a:spcBef>
            <a:spcAft>
              <a:spcPct val="15000"/>
            </a:spcAft>
            <a:buChar char="•"/>
          </a:pPr>
          <a:r>
            <a:rPr lang="en-US" sz="1800" kern="1200" dirty="0"/>
            <a:t>Nomenclature of AASs known as Engagement &amp; Quality Control Standards (SAs/SREs/SAEs/SRSs/SQC)</a:t>
          </a:r>
        </a:p>
      </dsp:txBody>
      <dsp:txXfrm rot="-5400000">
        <a:off x="652634" y="4202389"/>
        <a:ext cx="7623583" cy="546850"/>
      </dsp:txXfrm>
    </dsp:sp>
  </dsp:spTree>
</dsp:drawing>
</file>

<file path=ppt/diagrams/layout1.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4">
  <dgm:title val=""/>
  <dgm:desc val=""/>
  <dgm:catLst>
    <dgm:cat type="3D" pri="11400"/>
  </dgm:catLst>
  <dgm:scene3d>
    <a:camera prst="orthographicFront"/>
    <a:lightRig rig="threePt" dir="t"/>
  </dgm:scene3d>
  <dgm:styleLbl name="node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chilly" dir="t"/>
    </dgm:scene3d>
    <dgm:sp3d prstMaterial="translucentPowder">
      <a:bevelT w="127000" h="25400" prst="softRound"/>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chilly" dir="t"/>
    </dgm:scene3d>
    <dgm:sp3d z="12700" extrusionH="12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alignImgPlac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bgImgPlace1">
    <dgm:scene3d>
      <a:camera prst="orthographicFront"/>
      <a:lightRig rig="chilly" dir="t"/>
    </dgm:scene3d>
    <dgm:sp3d z="-257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chilly" dir="t"/>
    </dgm:scene3d>
    <dgm:sp3d z="-70000" extrusionH="1700" prstMaterial="translucentPowder">
      <a:bevelT w="25400" h="6350" prst="softRound"/>
      <a:bevelB w="0" h="0" prst="convex"/>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bgSibTrans2D1">
    <dgm:scene3d>
      <a:camera prst="orthographicFront"/>
      <a:lightRig rig="chilly" dir="t"/>
    </dgm:scene3d>
    <dgm:sp3d z="-25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sibTrans1D1">
    <dgm:scene3d>
      <a:camera prst="orthographicFront"/>
      <a:lightRig rig="chilly"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chilly"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2">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3">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4">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1D1">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con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1">
    <dgm:scene3d>
      <a:camera prst="orthographicFront"/>
      <a:lightRig rig="chilly" dir="t"/>
    </dgm:scene3d>
    <dgm:sp3d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trAlignAcc1">
    <dgm:scene3d>
      <a:camera prst="orthographicFront"/>
      <a:lightRig rig="chilly" dir="t"/>
    </dgm:scene3d>
    <dgm:sp3d prstMaterial="dkEdge">
      <a:bevelT w="127000" h="25400"/>
    </dgm:sp3d>
    <dgm:txPr/>
    <dgm:style>
      <a:lnRef idx="1">
        <a:scrgbClr r="0" g="0" b="0"/>
      </a:lnRef>
      <a:fillRef idx="1">
        <a:scrgbClr r="0" g="0" b="0"/>
      </a:fillRef>
      <a:effectRef idx="0">
        <a:scrgbClr r="0" g="0" b="0"/>
      </a:effectRef>
      <a:fontRef idx="minor">
        <a:schemeClr val="lt1"/>
      </a:fontRef>
    </dgm:style>
  </dgm:styleLbl>
  <dgm:styleLbl name="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AlignAcc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0">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2">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3">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4">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dkBgShp">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trBgShp">
    <dgm:scene3d>
      <a:camera prst="orthographicFront"/>
      <a:lightRig rig="chilly"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511652"/>
          </a:xfrm>
          <a:prstGeom prst="rect">
            <a:avLst/>
          </a:prstGeom>
        </p:spPr>
        <p:txBody>
          <a:bodyPr vert="horz" lIns="99048" tIns="49524" rIns="99048" bIns="49524" rtlCol="0"/>
          <a:lstStyle>
            <a:lvl1pPr algn="l">
              <a:defRPr sz="1300"/>
            </a:lvl1pPr>
          </a:lstStyle>
          <a:p>
            <a:endParaRPr lang="en-US"/>
          </a:p>
        </p:txBody>
      </p:sp>
      <p:sp>
        <p:nvSpPr>
          <p:cNvPr id="3" name="Date Placeholder 2"/>
          <p:cNvSpPr>
            <a:spLocks noGrp="1"/>
          </p:cNvSpPr>
          <p:nvPr>
            <p:ph type="dt" sz="quarter" idx="1"/>
          </p:nvPr>
        </p:nvSpPr>
        <p:spPr>
          <a:xfrm>
            <a:off x="4023093" y="0"/>
            <a:ext cx="3077739" cy="511652"/>
          </a:xfrm>
          <a:prstGeom prst="rect">
            <a:avLst/>
          </a:prstGeom>
        </p:spPr>
        <p:txBody>
          <a:bodyPr vert="horz" lIns="99048" tIns="49524" rIns="99048" bIns="49524" rtlCol="0"/>
          <a:lstStyle>
            <a:lvl1pPr algn="r">
              <a:defRPr sz="1300"/>
            </a:lvl1pPr>
          </a:lstStyle>
          <a:p>
            <a:fld id="{DB6340AD-8908-4142-AFB9-6B6810D2C9EA}" type="datetimeFigureOut">
              <a:rPr lang="en-US" smtClean="0"/>
              <a:t>2/17/2023</a:t>
            </a:fld>
            <a:endParaRPr lang="en-US"/>
          </a:p>
        </p:txBody>
      </p:sp>
      <p:sp>
        <p:nvSpPr>
          <p:cNvPr id="4" name="Footer Placeholder 3"/>
          <p:cNvSpPr>
            <a:spLocks noGrp="1"/>
          </p:cNvSpPr>
          <p:nvPr>
            <p:ph type="ftr" sz="quarter" idx="2"/>
          </p:nvPr>
        </p:nvSpPr>
        <p:spPr>
          <a:xfrm>
            <a:off x="0" y="9719598"/>
            <a:ext cx="3077739" cy="511652"/>
          </a:xfrm>
          <a:prstGeom prst="rect">
            <a:avLst/>
          </a:prstGeom>
        </p:spPr>
        <p:txBody>
          <a:bodyPr vert="horz" lIns="99048" tIns="49524" rIns="99048" bIns="49524" rtlCol="0" anchor="b"/>
          <a:lstStyle>
            <a:lvl1pPr algn="l">
              <a:defRPr sz="1300"/>
            </a:lvl1pPr>
          </a:lstStyle>
          <a:p>
            <a:endParaRPr lang="en-US"/>
          </a:p>
        </p:txBody>
      </p:sp>
      <p:sp>
        <p:nvSpPr>
          <p:cNvPr id="5" name="Slide Number Placeholder 4"/>
          <p:cNvSpPr>
            <a:spLocks noGrp="1"/>
          </p:cNvSpPr>
          <p:nvPr>
            <p:ph type="sldNum" sz="quarter" idx="3"/>
          </p:nvPr>
        </p:nvSpPr>
        <p:spPr>
          <a:xfrm>
            <a:off x="4023093" y="9719598"/>
            <a:ext cx="3077739" cy="511652"/>
          </a:xfrm>
          <a:prstGeom prst="rect">
            <a:avLst/>
          </a:prstGeom>
        </p:spPr>
        <p:txBody>
          <a:bodyPr vert="horz" lIns="99048" tIns="49524" rIns="99048" bIns="49524" rtlCol="0" anchor="b"/>
          <a:lstStyle>
            <a:lvl1pPr algn="r">
              <a:defRPr sz="1300"/>
            </a:lvl1pPr>
          </a:lstStyle>
          <a:p>
            <a:fld id="{5106A876-694D-4FAB-A257-1BA65519FF7E}" type="slidenum">
              <a:rPr lang="en-US" smtClean="0"/>
              <a:t>‹#›</a:t>
            </a:fld>
            <a:endParaRPr lang="en-US"/>
          </a:p>
        </p:txBody>
      </p:sp>
    </p:spTree>
    <p:extLst>
      <p:ext uri="{BB962C8B-B14F-4D97-AF65-F5344CB8AC3E}">
        <p14:creationId xmlns:p14="http://schemas.microsoft.com/office/powerpoint/2010/main" val="2002013613"/>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511652"/>
          </a:xfrm>
          <a:prstGeom prst="rect">
            <a:avLst/>
          </a:prstGeom>
        </p:spPr>
        <p:txBody>
          <a:bodyPr vert="horz" lIns="99048" tIns="49524" rIns="99048" bIns="49524" rtlCol="0"/>
          <a:lstStyle>
            <a:lvl1pPr algn="l">
              <a:defRPr sz="1300"/>
            </a:lvl1pPr>
          </a:lstStyle>
          <a:p>
            <a:endParaRPr lang="en-US"/>
          </a:p>
        </p:txBody>
      </p:sp>
      <p:sp>
        <p:nvSpPr>
          <p:cNvPr id="3" name="Date Placeholder 2"/>
          <p:cNvSpPr>
            <a:spLocks noGrp="1"/>
          </p:cNvSpPr>
          <p:nvPr>
            <p:ph type="dt" idx="1"/>
          </p:nvPr>
        </p:nvSpPr>
        <p:spPr>
          <a:xfrm>
            <a:off x="4023093" y="0"/>
            <a:ext cx="3077739" cy="511652"/>
          </a:xfrm>
          <a:prstGeom prst="rect">
            <a:avLst/>
          </a:prstGeom>
        </p:spPr>
        <p:txBody>
          <a:bodyPr vert="horz" lIns="99048" tIns="49524" rIns="99048" bIns="49524" rtlCol="0"/>
          <a:lstStyle>
            <a:lvl1pPr algn="r">
              <a:defRPr sz="1300"/>
            </a:lvl1pPr>
          </a:lstStyle>
          <a:p>
            <a:fld id="{1E8AE9A6-B7E5-47DB-9A8A-629F12C067B6}" type="datetimeFigureOut">
              <a:rPr lang="en-US" smtClean="0"/>
              <a:t>2/17/2023</a:t>
            </a:fld>
            <a:endParaRPr lang="en-US"/>
          </a:p>
        </p:txBody>
      </p:sp>
      <p:sp>
        <p:nvSpPr>
          <p:cNvPr id="4" name="Slide Image Placeholder 3"/>
          <p:cNvSpPr>
            <a:spLocks noGrp="1" noRot="1" noChangeAspect="1"/>
          </p:cNvSpPr>
          <p:nvPr>
            <p:ph type="sldImg" idx="2"/>
          </p:nvPr>
        </p:nvSpPr>
        <p:spPr>
          <a:xfrm>
            <a:off x="993775" y="768350"/>
            <a:ext cx="5114925" cy="3836988"/>
          </a:xfrm>
          <a:prstGeom prst="rect">
            <a:avLst/>
          </a:prstGeom>
          <a:noFill/>
          <a:ln w="12700">
            <a:solidFill>
              <a:prstClr val="black"/>
            </a:solidFill>
          </a:ln>
        </p:spPr>
        <p:txBody>
          <a:bodyPr vert="horz" lIns="99048" tIns="49524" rIns="99048" bIns="49524" rtlCol="0" anchor="ctr"/>
          <a:lstStyle/>
          <a:p>
            <a:endParaRPr lang="en-US"/>
          </a:p>
        </p:txBody>
      </p:sp>
      <p:sp>
        <p:nvSpPr>
          <p:cNvPr id="5" name="Notes Placeholder 4"/>
          <p:cNvSpPr>
            <a:spLocks noGrp="1"/>
          </p:cNvSpPr>
          <p:nvPr>
            <p:ph type="body" sz="quarter" idx="3"/>
          </p:nvPr>
        </p:nvSpPr>
        <p:spPr>
          <a:xfrm>
            <a:off x="710248" y="4860687"/>
            <a:ext cx="5681980" cy="4604861"/>
          </a:xfrm>
          <a:prstGeom prst="rect">
            <a:avLst/>
          </a:prstGeom>
        </p:spPr>
        <p:txBody>
          <a:bodyPr vert="horz" lIns="99048" tIns="49524" rIns="99048" bIns="49524"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719598"/>
            <a:ext cx="3077739" cy="511652"/>
          </a:xfrm>
          <a:prstGeom prst="rect">
            <a:avLst/>
          </a:prstGeom>
        </p:spPr>
        <p:txBody>
          <a:bodyPr vert="horz" lIns="99048" tIns="49524" rIns="99048" bIns="49524" rtlCol="0" anchor="b"/>
          <a:lstStyle>
            <a:lvl1pPr algn="l">
              <a:defRPr sz="1300"/>
            </a:lvl1pPr>
          </a:lstStyle>
          <a:p>
            <a:endParaRPr lang="en-US"/>
          </a:p>
        </p:txBody>
      </p:sp>
      <p:sp>
        <p:nvSpPr>
          <p:cNvPr id="7" name="Slide Number Placeholder 6"/>
          <p:cNvSpPr>
            <a:spLocks noGrp="1"/>
          </p:cNvSpPr>
          <p:nvPr>
            <p:ph type="sldNum" sz="quarter" idx="5"/>
          </p:nvPr>
        </p:nvSpPr>
        <p:spPr>
          <a:xfrm>
            <a:off x="4023093" y="9719598"/>
            <a:ext cx="3077739" cy="511652"/>
          </a:xfrm>
          <a:prstGeom prst="rect">
            <a:avLst/>
          </a:prstGeom>
        </p:spPr>
        <p:txBody>
          <a:bodyPr vert="horz" lIns="99048" tIns="49524" rIns="99048" bIns="49524" rtlCol="0" anchor="b"/>
          <a:lstStyle>
            <a:lvl1pPr algn="r">
              <a:defRPr sz="1300"/>
            </a:lvl1pPr>
          </a:lstStyle>
          <a:p>
            <a:fld id="{E9F1FD5C-65B0-44E3-BB42-9B2775A6AC03}" type="slidenum">
              <a:rPr lang="en-US" smtClean="0"/>
              <a:t>‹#›</a:t>
            </a:fld>
            <a:endParaRPr lang="en-US"/>
          </a:p>
        </p:txBody>
      </p:sp>
    </p:spTree>
    <p:extLst>
      <p:ext uri="{BB962C8B-B14F-4D97-AF65-F5344CB8AC3E}">
        <p14:creationId xmlns:p14="http://schemas.microsoft.com/office/powerpoint/2010/main" val="3225250219"/>
      </p:ext>
    </p:extLst>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a:t>Click to edit Master title style</a:t>
            </a:r>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30" name="Date Placeholder 29"/>
          <p:cNvSpPr>
            <a:spLocks noGrp="1"/>
          </p:cNvSpPr>
          <p:nvPr>
            <p:ph type="dt" sz="half" idx="10"/>
          </p:nvPr>
        </p:nvSpPr>
        <p:spPr/>
        <p:txBody>
          <a:bodyPr/>
          <a:lstStyle/>
          <a:p>
            <a:fld id="{6A32A5AE-01AD-4222-B89D-3D130561ADA4}" type="datetime1">
              <a:rPr lang="en-US" smtClean="0"/>
              <a:t>2/17/2023</a:t>
            </a:fld>
            <a:endParaRPr lang="en-US"/>
          </a:p>
        </p:txBody>
      </p:sp>
      <p:sp>
        <p:nvSpPr>
          <p:cNvPr id="19" name="Footer Placeholder 18"/>
          <p:cNvSpPr>
            <a:spLocks noGrp="1"/>
          </p:cNvSpPr>
          <p:nvPr>
            <p:ph type="ftr" sz="quarter" idx="11"/>
          </p:nvPr>
        </p:nvSpPr>
        <p:spPr/>
        <p:txBody>
          <a:bodyPr/>
          <a:lstStyle/>
          <a:p>
            <a:r>
              <a:rPr lang="en-US"/>
              <a:t>CA DURGESH KABRA         Email Id: durgeshkabra@gmail.com   Website :www.dmkhca.in C-9, Sanjay Apartment,S.V.P .Road,NearGokulHotel,Borivali (West)Mumbai-400092 Tel No: 28916494 / 95</a:t>
            </a:r>
          </a:p>
        </p:txBody>
      </p:sp>
      <p:sp>
        <p:nvSpPr>
          <p:cNvPr id="27" name="Slide Number Placeholder 26"/>
          <p:cNvSpPr>
            <a:spLocks noGrp="1"/>
          </p:cNvSpPr>
          <p:nvPr>
            <p:ph type="sldNum" sz="quarter" idx="12"/>
          </p:nvPr>
        </p:nvSpPr>
        <p:spPr/>
        <p:txBody>
          <a:bodyPr/>
          <a:lstStyle/>
          <a:p>
            <a:fld id="{26340386-F8F9-4AEA-82BD-938B12513896}"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8A229E61-0A6C-40EC-BB3B-71A569C2BB1C}" type="datetime1">
              <a:rPr lang="en-US" smtClean="0"/>
              <a:t>2/17/2023</a:t>
            </a:fld>
            <a:endParaRPr lang="en-US"/>
          </a:p>
        </p:txBody>
      </p:sp>
      <p:sp>
        <p:nvSpPr>
          <p:cNvPr id="5" name="Footer Placeholder 4"/>
          <p:cNvSpPr>
            <a:spLocks noGrp="1"/>
          </p:cNvSpPr>
          <p:nvPr>
            <p:ph type="ftr" sz="quarter" idx="11"/>
          </p:nvPr>
        </p:nvSpPr>
        <p:spPr/>
        <p:txBody>
          <a:bodyPr/>
          <a:lstStyle/>
          <a:p>
            <a:r>
              <a:rPr lang="en-US"/>
              <a:t>CA DURGESH KABRA         Email Id: durgeshkabra@gmail.com   Website :www.dmkhca.in C-9, Sanjay Apartment,S.V.P .Road,NearGokulHotel,Borivali (West)Mumbai-400092 Tel No: 28916494 / 95</a:t>
            </a:r>
          </a:p>
        </p:txBody>
      </p:sp>
      <p:sp>
        <p:nvSpPr>
          <p:cNvPr id="6" name="Slide Number Placeholder 5"/>
          <p:cNvSpPr>
            <a:spLocks noGrp="1"/>
          </p:cNvSpPr>
          <p:nvPr>
            <p:ph type="sldNum" sz="quarter" idx="12"/>
          </p:nvPr>
        </p:nvSpPr>
        <p:spPr/>
        <p:txBody>
          <a:bodyPr/>
          <a:lstStyle/>
          <a:p>
            <a:fld id="{26340386-F8F9-4AEA-82BD-938B12513896}"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0190A51B-9832-4B7E-86A1-EC6F81399E79}" type="datetime1">
              <a:rPr lang="en-US" smtClean="0"/>
              <a:t>2/17/2023</a:t>
            </a:fld>
            <a:endParaRPr lang="en-US"/>
          </a:p>
        </p:txBody>
      </p:sp>
      <p:sp>
        <p:nvSpPr>
          <p:cNvPr id="5" name="Footer Placeholder 4"/>
          <p:cNvSpPr>
            <a:spLocks noGrp="1"/>
          </p:cNvSpPr>
          <p:nvPr>
            <p:ph type="ftr" sz="quarter" idx="11"/>
          </p:nvPr>
        </p:nvSpPr>
        <p:spPr/>
        <p:txBody>
          <a:bodyPr/>
          <a:lstStyle/>
          <a:p>
            <a:r>
              <a:rPr lang="en-US"/>
              <a:t>CA DURGESH KABRA         Email Id: durgeshkabra@gmail.com   Website :www.dmkhca.in C-9, Sanjay Apartment,S.V.P .Road,NearGokulHotel,Borivali (West)Mumbai-400092 Tel No: 28916494 / 95</a:t>
            </a:r>
          </a:p>
        </p:txBody>
      </p:sp>
      <p:sp>
        <p:nvSpPr>
          <p:cNvPr id="6" name="Slide Number Placeholder 5"/>
          <p:cNvSpPr>
            <a:spLocks noGrp="1"/>
          </p:cNvSpPr>
          <p:nvPr>
            <p:ph type="sldNum" sz="quarter" idx="12"/>
          </p:nvPr>
        </p:nvSpPr>
        <p:spPr/>
        <p:txBody>
          <a:bodyPr/>
          <a:lstStyle/>
          <a:p>
            <a:fld id="{26340386-F8F9-4AEA-82BD-938B12513896}"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45DFD08B-9D31-4A00-8521-01103D3D551C}" type="datetime1">
              <a:rPr lang="en-US" smtClean="0"/>
              <a:t>2/17/2023</a:t>
            </a:fld>
            <a:endParaRPr lang="en-US"/>
          </a:p>
        </p:txBody>
      </p:sp>
      <p:sp>
        <p:nvSpPr>
          <p:cNvPr id="5" name="Footer Placeholder 4"/>
          <p:cNvSpPr>
            <a:spLocks noGrp="1"/>
          </p:cNvSpPr>
          <p:nvPr>
            <p:ph type="ftr" sz="quarter" idx="11"/>
          </p:nvPr>
        </p:nvSpPr>
        <p:spPr/>
        <p:txBody>
          <a:bodyPr/>
          <a:lstStyle/>
          <a:p>
            <a:r>
              <a:rPr lang="en-US"/>
              <a:t>CA DURGESH KABRA         Email Id: durgeshkabra@gmail.com   Website :www.dmkhca.in C-9, Sanjay Apartment,S.V.P .Road,NearGokulHotel,Borivali (West)Mumbai-400092 Tel No: 28916494 / 95</a:t>
            </a:r>
          </a:p>
        </p:txBody>
      </p:sp>
      <p:sp>
        <p:nvSpPr>
          <p:cNvPr id="6" name="Slide Number Placeholder 5"/>
          <p:cNvSpPr>
            <a:spLocks noGrp="1"/>
          </p:cNvSpPr>
          <p:nvPr>
            <p:ph type="sldNum" sz="quarter" idx="12"/>
          </p:nvPr>
        </p:nvSpPr>
        <p:spPr/>
        <p:txBody>
          <a:bodyPr/>
          <a:lstStyle/>
          <a:p>
            <a:fld id="{26340386-F8F9-4AEA-82BD-938B12513896}"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FE1C3C65-BC27-4299-84C0-5376EB64D053}" type="datetime1">
              <a:rPr lang="en-US" smtClean="0"/>
              <a:t>2/17/2023</a:t>
            </a:fld>
            <a:endParaRPr lang="en-US"/>
          </a:p>
        </p:txBody>
      </p:sp>
      <p:sp>
        <p:nvSpPr>
          <p:cNvPr id="5" name="Footer Placeholder 4"/>
          <p:cNvSpPr>
            <a:spLocks noGrp="1"/>
          </p:cNvSpPr>
          <p:nvPr>
            <p:ph type="ftr" sz="quarter" idx="11"/>
          </p:nvPr>
        </p:nvSpPr>
        <p:spPr/>
        <p:txBody>
          <a:bodyPr/>
          <a:lstStyle/>
          <a:p>
            <a:r>
              <a:rPr lang="en-US"/>
              <a:t>CA DURGESH KABRA         Email Id: durgeshkabra@gmail.com   Website :www.dmkhca.in C-9, Sanjay Apartment,S.V.P .Road,NearGokulHotel,Borivali (West)Mumbai-400092 Tel No: 28916494 / 95</a:t>
            </a:r>
          </a:p>
        </p:txBody>
      </p:sp>
      <p:sp>
        <p:nvSpPr>
          <p:cNvPr id="6" name="Slide Number Placeholder 5"/>
          <p:cNvSpPr>
            <a:spLocks noGrp="1"/>
          </p:cNvSpPr>
          <p:nvPr>
            <p:ph type="sldNum" sz="quarter" idx="12"/>
          </p:nvPr>
        </p:nvSpPr>
        <p:spPr/>
        <p:txBody>
          <a:bodyPr/>
          <a:lstStyle/>
          <a:p>
            <a:fld id="{26340386-F8F9-4AEA-82BD-938B12513896}"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a:t>Click to edit Master title style</a:t>
            </a:r>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092F6B5C-5B68-4B57-B23F-D2D522B75DAD}" type="datetime1">
              <a:rPr lang="en-US" smtClean="0"/>
              <a:t>2/17/2023</a:t>
            </a:fld>
            <a:endParaRPr lang="en-US"/>
          </a:p>
        </p:txBody>
      </p:sp>
      <p:sp>
        <p:nvSpPr>
          <p:cNvPr id="6" name="Footer Placeholder 5"/>
          <p:cNvSpPr>
            <a:spLocks noGrp="1"/>
          </p:cNvSpPr>
          <p:nvPr>
            <p:ph type="ftr" sz="quarter" idx="11"/>
          </p:nvPr>
        </p:nvSpPr>
        <p:spPr/>
        <p:txBody>
          <a:bodyPr/>
          <a:lstStyle/>
          <a:p>
            <a:r>
              <a:rPr lang="en-US"/>
              <a:t>CA DURGESH KABRA         Email Id: durgeshkabra@gmail.com   Website :www.dmkhca.in C-9, Sanjay Apartment,S.V.P .Road,NearGokulHotel,Borivali (West)Mumbai-400092 Tel No: 28916494 / 95</a:t>
            </a:r>
          </a:p>
        </p:txBody>
      </p:sp>
      <p:sp>
        <p:nvSpPr>
          <p:cNvPr id="7" name="Slide Number Placeholder 6"/>
          <p:cNvSpPr>
            <a:spLocks noGrp="1"/>
          </p:cNvSpPr>
          <p:nvPr>
            <p:ph type="sldNum" sz="quarter" idx="12"/>
          </p:nvPr>
        </p:nvSpPr>
        <p:spPr/>
        <p:txBody>
          <a:bodyPr/>
          <a:lstStyle/>
          <a:p>
            <a:fld id="{26340386-F8F9-4AEA-82BD-938B12513896}"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a:t>Click to edit Master title style</a:t>
            </a:r>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24FE4EF5-20DB-4404-897A-361072FAFFA5}" type="datetime1">
              <a:rPr lang="en-US" smtClean="0"/>
              <a:t>2/17/2023</a:t>
            </a:fld>
            <a:endParaRPr lang="en-US"/>
          </a:p>
        </p:txBody>
      </p:sp>
      <p:sp>
        <p:nvSpPr>
          <p:cNvPr id="8" name="Footer Placeholder 7"/>
          <p:cNvSpPr>
            <a:spLocks noGrp="1"/>
          </p:cNvSpPr>
          <p:nvPr>
            <p:ph type="ftr" sz="quarter" idx="11"/>
          </p:nvPr>
        </p:nvSpPr>
        <p:spPr/>
        <p:txBody>
          <a:bodyPr/>
          <a:lstStyle/>
          <a:p>
            <a:r>
              <a:rPr lang="en-US"/>
              <a:t>CA DURGESH KABRA         Email Id: durgeshkabra@gmail.com   Website :www.dmkhca.in C-9, Sanjay Apartment,S.V.P .Road,NearGokulHotel,Borivali (West)Mumbai-400092 Tel No: 28916494 / 95</a:t>
            </a:r>
          </a:p>
        </p:txBody>
      </p:sp>
      <p:sp>
        <p:nvSpPr>
          <p:cNvPr id="9" name="Slide Number Placeholder 8"/>
          <p:cNvSpPr>
            <a:spLocks noGrp="1"/>
          </p:cNvSpPr>
          <p:nvPr>
            <p:ph type="sldNum" sz="quarter" idx="12"/>
          </p:nvPr>
        </p:nvSpPr>
        <p:spPr/>
        <p:txBody>
          <a:bodyPr/>
          <a:lstStyle/>
          <a:p>
            <a:fld id="{26340386-F8F9-4AEA-82BD-938B12513896}"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a:t>Click to edit Master title style</a:t>
            </a:r>
          </a:p>
        </p:txBody>
      </p:sp>
      <p:sp>
        <p:nvSpPr>
          <p:cNvPr id="3" name="Date Placeholder 2"/>
          <p:cNvSpPr>
            <a:spLocks noGrp="1"/>
          </p:cNvSpPr>
          <p:nvPr>
            <p:ph type="dt" sz="half" idx="10"/>
          </p:nvPr>
        </p:nvSpPr>
        <p:spPr/>
        <p:txBody>
          <a:bodyPr/>
          <a:lstStyle/>
          <a:p>
            <a:fld id="{7CF42481-ADC0-4838-8BFE-48C241D82949}" type="datetime1">
              <a:rPr lang="en-US" smtClean="0"/>
              <a:t>2/17/2023</a:t>
            </a:fld>
            <a:endParaRPr lang="en-US"/>
          </a:p>
        </p:txBody>
      </p:sp>
      <p:sp>
        <p:nvSpPr>
          <p:cNvPr id="4" name="Footer Placeholder 3"/>
          <p:cNvSpPr>
            <a:spLocks noGrp="1"/>
          </p:cNvSpPr>
          <p:nvPr>
            <p:ph type="ftr" sz="quarter" idx="11"/>
          </p:nvPr>
        </p:nvSpPr>
        <p:spPr/>
        <p:txBody>
          <a:bodyPr/>
          <a:lstStyle/>
          <a:p>
            <a:r>
              <a:rPr lang="en-US"/>
              <a:t>CA DURGESH KABRA         Email Id: durgeshkabra@gmail.com   Website :www.dmkhca.in C-9, Sanjay Apartment,S.V.P .Road,NearGokulHotel,Borivali (West)Mumbai-400092 Tel No: 28916494 / 95</a:t>
            </a:r>
          </a:p>
        </p:txBody>
      </p:sp>
      <p:sp>
        <p:nvSpPr>
          <p:cNvPr id="5" name="Slide Number Placeholder 4"/>
          <p:cNvSpPr>
            <a:spLocks noGrp="1"/>
          </p:cNvSpPr>
          <p:nvPr>
            <p:ph type="sldNum" sz="quarter" idx="12"/>
          </p:nvPr>
        </p:nvSpPr>
        <p:spPr/>
        <p:txBody>
          <a:bodyPr/>
          <a:lstStyle/>
          <a:p>
            <a:fld id="{26340386-F8F9-4AEA-82BD-938B12513896}"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8541544-5CC5-43DC-B8C5-C58D0252054A}" type="datetime1">
              <a:rPr lang="en-US" smtClean="0"/>
              <a:t>2/17/2023</a:t>
            </a:fld>
            <a:endParaRPr lang="en-US"/>
          </a:p>
        </p:txBody>
      </p:sp>
      <p:sp>
        <p:nvSpPr>
          <p:cNvPr id="3" name="Footer Placeholder 2"/>
          <p:cNvSpPr>
            <a:spLocks noGrp="1"/>
          </p:cNvSpPr>
          <p:nvPr>
            <p:ph type="ftr" sz="quarter" idx="11"/>
          </p:nvPr>
        </p:nvSpPr>
        <p:spPr/>
        <p:txBody>
          <a:bodyPr/>
          <a:lstStyle/>
          <a:p>
            <a:r>
              <a:rPr lang="en-US"/>
              <a:t>CA DURGESH KABRA         Email Id: durgeshkabra@gmail.com   Website :www.dmkhca.in C-9, Sanjay Apartment,S.V.P .Road,NearGokulHotel,Borivali (West)Mumbai-400092 Tel No: 28916494 / 95</a:t>
            </a:r>
          </a:p>
        </p:txBody>
      </p:sp>
      <p:sp>
        <p:nvSpPr>
          <p:cNvPr id="4" name="Slide Number Placeholder 3"/>
          <p:cNvSpPr>
            <a:spLocks noGrp="1"/>
          </p:cNvSpPr>
          <p:nvPr>
            <p:ph type="sldNum" sz="quarter" idx="12"/>
          </p:nvPr>
        </p:nvSpPr>
        <p:spPr/>
        <p:txBody>
          <a:bodyPr/>
          <a:lstStyle/>
          <a:p>
            <a:fld id="{26340386-F8F9-4AEA-82BD-938B12513896}"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A2708140-EEBE-405F-9BA9-CC4D7988E910}" type="datetime1">
              <a:rPr lang="en-US" smtClean="0"/>
              <a:t>2/17/2023</a:t>
            </a:fld>
            <a:endParaRPr lang="en-US"/>
          </a:p>
        </p:txBody>
      </p:sp>
      <p:sp>
        <p:nvSpPr>
          <p:cNvPr id="6" name="Footer Placeholder 5"/>
          <p:cNvSpPr>
            <a:spLocks noGrp="1"/>
          </p:cNvSpPr>
          <p:nvPr>
            <p:ph type="ftr" sz="quarter" idx="11"/>
          </p:nvPr>
        </p:nvSpPr>
        <p:spPr/>
        <p:txBody>
          <a:bodyPr/>
          <a:lstStyle/>
          <a:p>
            <a:r>
              <a:rPr lang="en-US"/>
              <a:t>CA DURGESH KABRA         Email Id: durgeshkabra@gmail.com   Website :www.dmkhca.in C-9, Sanjay Apartment,S.V.P .Road,NearGokulHotel,Borivali (West)Mumbai-400092 Tel No: 28916494 / 95</a:t>
            </a:r>
          </a:p>
        </p:txBody>
      </p:sp>
      <p:sp>
        <p:nvSpPr>
          <p:cNvPr id="7" name="Slide Number Placeholder 6"/>
          <p:cNvSpPr>
            <a:spLocks noGrp="1"/>
          </p:cNvSpPr>
          <p:nvPr>
            <p:ph type="sldNum" sz="quarter" idx="12"/>
          </p:nvPr>
        </p:nvSpPr>
        <p:spPr/>
        <p:txBody>
          <a:bodyPr/>
          <a:lstStyle/>
          <a:p>
            <a:fld id="{26340386-F8F9-4AEA-82BD-938B12513896}"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a:t>Click to edit Master title style</a:t>
            </a:r>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2F7B02BE-7752-454A-80A9-CF43CAB3C99A}" type="datetime1">
              <a:rPr lang="en-US" smtClean="0"/>
              <a:t>2/17/2023</a:t>
            </a:fld>
            <a:endParaRPr lang="en-US"/>
          </a:p>
        </p:txBody>
      </p:sp>
      <p:sp>
        <p:nvSpPr>
          <p:cNvPr id="6" name="Footer Placeholder 5"/>
          <p:cNvSpPr>
            <a:spLocks noGrp="1"/>
          </p:cNvSpPr>
          <p:nvPr>
            <p:ph type="ftr" sz="quarter" idx="11"/>
          </p:nvPr>
        </p:nvSpPr>
        <p:spPr/>
        <p:txBody>
          <a:bodyPr/>
          <a:lstStyle/>
          <a:p>
            <a:r>
              <a:rPr lang="en-US"/>
              <a:t>CA DURGESH KABRA         Email Id: durgeshkabra@gmail.com   Website :www.dmkhca.in C-9, Sanjay Apartment,S.V.P .Road,NearGokulHotel,Borivali (West)Mumbai-400092 Tel No: 28916494 / 95</a:t>
            </a:r>
          </a:p>
        </p:txBody>
      </p:sp>
      <p:sp>
        <p:nvSpPr>
          <p:cNvPr id="7" name="Slide Number Placeholder 6"/>
          <p:cNvSpPr>
            <a:spLocks noGrp="1"/>
          </p:cNvSpPr>
          <p:nvPr>
            <p:ph type="sldNum" sz="quarter" idx="12"/>
          </p:nvPr>
        </p:nvSpPr>
        <p:spPr>
          <a:xfrm>
            <a:off x="8077200" y="6356350"/>
            <a:ext cx="609600" cy="365125"/>
          </a:xfrm>
        </p:spPr>
        <p:txBody>
          <a:bodyPr/>
          <a:lstStyle/>
          <a:p>
            <a:fld id="{26340386-F8F9-4AEA-82BD-938B12513896}" type="slidenum">
              <a:rPr lang="en-US" smtClean="0"/>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a:t>Click to edit Master title style</a:t>
            </a:r>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4F867342-D07B-4903-98D3-62A40BEBB819}" type="datetime1">
              <a:rPr lang="en-US" smtClean="0"/>
              <a:t>2/17/2023</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r>
              <a:rPr lang="en-US"/>
              <a:t>CA DURGESH KABRA         Email Id: durgeshkabra@gmail.com   Website :www.dmkhca.in C-9, Sanjay Apartment,S.V.P .Road,NearGokulHotel,Borivali (West)Mumbai-400092 Tel No: 28916494 / 95</a:t>
            </a:r>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26340386-F8F9-4AEA-82BD-938B12513896}" type="slidenum">
              <a:rPr lang="en-US" smtClean="0"/>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sldNum="0" hdr="0" ftr="0" dt="0"/>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pPr algn="ctr"/>
            <a:r>
              <a:rPr lang="en-US" sz="3600" dirty="0"/>
              <a:t>STANDARDS ON AUDITING</a:t>
            </a:r>
          </a:p>
        </p:txBody>
      </p:sp>
      <p:sp>
        <p:nvSpPr>
          <p:cNvPr id="3" name="Subtitle 2"/>
          <p:cNvSpPr>
            <a:spLocks noGrp="1"/>
          </p:cNvSpPr>
          <p:nvPr>
            <p:ph type="subTitle" idx="1"/>
          </p:nvPr>
        </p:nvSpPr>
        <p:spPr>
          <a:xfrm>
            <a:off x="533400" y="3657600"/>
            <a:ext cx="7854696" cy="838200"/>
          </a:xfrm>
        </p:spPr>
        <p:txBody>
          <a:bodyPr>
            <a:noAutofit/>
          </a:bodyPr>
          <a:lstStyle/>
          <a:p>
            <a:r>
              <a:rPr lang="en-US" sz="3200" b="1" dirty="0"/>
              <a:t>Dr Shubhangee L Diwe</a:t>
            </a:r>
          </a:p>
          <a:p>
            <a:r>
              <a:rPr lang="en-US" sz="3200" b="1" dirty="0"/>
              <a:t>Dept of Commerce </a:t>
            </a:r>
          </a:p>
          <a:p>
            <a:r>
              <a:rPr lang="en-US" sz="3200" b="1" dirty="0" err="1"/>
              <a:t>Baliram</a:t>
            </a:r>
            <a:r>
              <a:rPr lang="en-US" sz="3200" b="1" dirty="0"/>
              <a:t> </a:t>
            </a:r>
            <a:r>
              <a:rPr lang="en-US" sz="3200" b="1" dirty="0" err="1"/>
              <a:t>patil</a:t>
            </a:r>
            <a:r>
              <a:rPr lang="en-US" sz="3200" b="1" dirty="0"/>
              <a:t> college </a:t>
            </a:r>
            <a:r>
              <a:rPr lang="en-US" sz="3200" b="1" dirty="0" err="1"/>
              <a:t>Kinwat</a:t>
            </a:r>
            <a:endParaRPr lang="en-IN" sz="3200" b="1" dirty="0"/>
          </a:p>
        </p:txBody>
      </p:sp>
      <p:sp>
        <p:nvSpPr>
          <p:cNvPr id="8" name="Footer Placeholder 7"/>
          <p:cNvSpPr>
            <a:spLocks noGrp="1"/>
          </p:cNvSpPr>
          <p:nvPr>
            <p:ph type="ftr" sz="quarter" idx="11"/>
          </p:nvPr>
        </p:nvSpPr>
        <p:spPr>
          <a:xfrm>
            <a:off x="304800" y="6172200"/>
            <a:ext cx="8839200" cy="549275"/>
          </a:xfrm>
        </p:spPr>
        <p:txBody>
          <a:bodyPr/>
          <a:lstStyle/>
          <a:p>
            <a:endParaRPr lang="en-US" sz="1800" b="1" dirty="0">
              <a:solidFill>
                <a:schemeClr val="bg1"/>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US" b="1" u="sng" dirty="0"/>
              <a:t>Why Auditing Standards are Important??</a:t>
            </a:r>
            <a:endParaRPr lang="en-US" dirty="0"/>
          </a:p>
        </p:txBody>
      </p:sp>
      <p:sp>
        <p:nvSpPr>
          <p:cNvPr id="5" name="Content Placeholder 4"/>
          <p:cNvSpPr>
            <a:spLocks noGrp="1"/>
          </p:cNvSpPr>
          <p:nvPr>
            <p:ph idx="1"/>
          </p:nvPr>
        </p:nvSpPr>
        <p:spPr/>
        <p:txBody>
          <a:bodyPr/>
          <a:lstStyle/>
          <a:p>
            <a:pPr lvl="0" algn="just"/>
            <a:r>
              <a:rPr lang="en-US" dirty="0"/>
              <a:t>Auditing Standards are mandatory to be by followed by practitioners under the direction issued by the council of ICAI</a:t>
            </a:r>
          </a:p>
          <a:p>
            <a:pPr lvl="0" algn="just"/>
            <a:r>
              <a:rPr lang="en-US" dirty="0"/>
              <a:t>If not complied with Auditing Standards in performing Assurance Engagement</a:t>
            </a:r>
          </a:p>
          <a:p>
            <a:pPr lvl="0" algn="just"/>
            <a:r>
              <a:rPr lang="en-US" dirty="0"/>
              <a:t>CA shall be held guilty of Professional misconduct under Schedule-II of CA-Act, 1949</a:t>
            </a:r>
          </a:p>
          <a:p>
            <a:pPr lvl="0" algn="just"/>
            <a:r>
              <a:rPr lang="en-US" dirty="0"/>
              <a:t>As per the Section 143(9) of Companies Act-2013, Every auditor shall comply with the auditing standards</a:t>
            </a:r>
          </a:p>
          <a:p>
            <a:pPr algn="just">
              <a:buNone/>
            </a:pP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304800"/>
            <a:ext cx="8534400" cy="682752"/>
          </a:xfrm>
        </p:spPr>
        <p:txBody>
          <a:bodyPr>
            <a:noAutofit/>
          </a:bodyPr>
          <a:lstStyle/>
          <a:p>
            <a:r>
              <a:rPr lang="en-US" sz="2400" b="1" dirty="0"/>
              <a:t>Brief Historical Background of Auditing Standards</a:t>
            </a:r>
            <a:endParaRPr lang="en-US" sz="2400" dirty="0"/>
          </a:p>
        </p:txBody>
      </p:sp>
      <p:graphicFrame>
        <p:nvGraphicFramePr>
          <p:cNvPr id="4" name="Content Placeholder 3"/>
          <p:cNvGraphicFramePr>
            <a:graphicFrameLocks noGrp="1"/>
          </p:cNvGraphicFramePr>
          <p:nvPr>
            <p:ph idx="1"/>
          </p:nvPr>
        </p:nvGraphicFramePr>
        <p:xfrm>
          <a:off x="381000" y="1219200"/>
          <a:ext cx="8305800" cy="51054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762000"/>
          </a:xfrm>
        </p:spPr>
        <p:txBody>
          <a:bodyPr>
            <a:normAutofit fontScale="90000"/>
          </a:bodyPr>
          <a:lstStyle/>
          <a:p>
            <a:r>
              <a:rPr lang="en-US" b="1" dirty="0"/>
              <a:t>Audit Report Procedure</a:t>
            </a:r>
            <a:endParaRPr lang="en-US" dirty="0"/>
          </a:p>
        </p:txBody>
      </p:sp>
      <p:graphicFrame>
        <p:nvGraphicFramePr>
          <p:cNvPr id="5" name="Content Placeholder 4"/>
          <p:cNvGraphicFramePr>
            <a:graphicFrameLocks noGrp="1"/>
          </p:cNvGraphicFramePr>
          <p:nvPr>
            <p:ph idx="1"/>
          </p:nvPr>
        </p:nvGraphicFramePr>
        <p:xfrm>
          <a:off x="457200" y="914400"/>
          <a:ext cx="8229600" cy="5725108"/>
        </p:xfrm>
        <a:graphic>
          <a:graphicData uri="http://schemas.openxmlformats.org/drawingml/2006/table">
            <a:tbl>
              <a:tblPr firstRow="1" bandRow="1">
                <a:tableStyleId>{5C22544A-7EE6-4342-B048-85BDC9FD1C3A}</a:tableStyleId>
              </a:tblPr>
              <a:tblGrid>
                <a:gridCol w="762000">
                  <a:extLst>
                    <a:ext uri="{9D8B030D-6E8A-4147-A177-3AD203B41FA5}">
                      <a16:colId xmlns:a16="http://schemas.microsoft.com/office/drawing/2014/main" val="20000"/>
                    </a:ext>
                  </a:extLst>
                </a:gridCol>
                <a:gridCol w="3962400">
                  <a:extLst>
                    <a:ext uri="{9D8B030D-6E8A-4147-A177-3AD203B41FA5}">
                      <a16:colId xmlns:a16="http://schemas.microsoft.com/office/drawing/2014/main" val="20001"/>
                    </a:ext>
                  </a:extLst>
                </a:gridCol>
                <a:gridCol w="3505200">
                  <a:extLst>
                    <a:ext uri="{9D8B030D-6E8A-4147-A177-3AD203B41FA5}">
                      <a16:colId xmlns:a16="http://schemas.microsoft.com/office/drawing/2014/main" val="20002"/>
                    </a:ext>
                  </a:extLst>
                </a:gridCol>
              </a:tblGrid>
              <a:tr h="398485">
                <a:tc>
                  <a:txBody>
                    <a:bodyPr/>
                    <a:lstStyle/>
                    <a:p>
                      <a:pPr marL="0" marR="0" algn="just">
                        <a:lnSpc>
                          <a:spcPct val="115000"/>
                        </a:lnSpc>
                        <a:spcBef>
                          <a:spcPts val="0"/>
                        </a:spcBef>
                        <a:spcAft>
                          <a:spcPts val="0"/>
                        </a:spcAft>
                      </a:pPr>
                      <a:r>
                        <a:rPr lang="en-US" sz="1400" dirty="0">
                          <a:latin typeface="Calibri"/>
                          <a:ea typeface="Calibri"/>
                          <a:cs typeface="Calibri"/>
                        </a:rPr>
                        <a:t>SA</a:t>
                      </a:r>
                      <a:endParaRPr lang="en-US" sz="1400" dirty="0">
                        <a:latin typeface="Calibri"/>
                        <a:ea typeface="Calibri"/>
                        <a:cs typeface="Times New Roman"/>
                      </a:endParaRPr>
                    </a:p>
                  </a:txBody>
                  <a:tcPr marL="68580" marR="68580" marT="0" marB="0"/>
                </a:tc>
                <a:tc>
                  <a:txBody>
                    <a:bodyPr/>
                    <a:lstStyle/>
                    <a:p>
                      <a:pPr marL="0" marR="0" algn="just">
                        <a:lnSpc>
                          <a:spcPct val="115000"/>
                        </a:lnSpc>
                        <a:spcBef>
                          <a:spcPts val="0"/>
                        </a:spcBef>
                        <a:spcAft>
                          <a:spcPts val="0"/>
                        </a:spcAft>
                      </a:pPr>
                      <a:r>
                        <a:rPr lang="en-US" sz="1400" dirty="0">
                          <a:latin typeface="Calibri"/>
                          <a:ea typeface="Calibri"/>
                          <a:cs typeface="Calibri"/>
                        </a:rPr>
                        <a:t>Description</a:t>
                      </a:r>
                      <a:endParaRPr lang="en-US" sz="1400" dirty="0">
                        <a:latin typeface="Calibri"/>
                        <a:ea typeface="Calibri"/>
                        <a:cs typeface="Times New Roman"/>
                      </a:endParaRPr>
                    </a:p>
                  </a:txBody>
                  <a:tcPr marL="68580" marR="68580" marT="0" marB="0"/>
                </a:tc>
                <a:tc>
                  <a:txBody>
                    <a:bodyPr/>
                    <a:lstStyle/>
                    <a:p>
                      <a:pPr marL="0" marR="0" algn="just">
                        <a:lnSpc>
                          <a:spcPct val="115000"/>
                        </a:lnSpc>
                        <a:spcBef>
                          <a:spcPts val="0"/>
                        </a:spcBef>
                        <a:spcAft>
                          <a:spcPts val="0"/>
                        </a:spcAft>
                      </a:pPr>
                      <a:r>
                        <a:rPr lang="en-US" sz="1400">
                          <a:latin typeface="Calibri"/>
                          <a:ea typeface="Calibri"/>
                          <a:cs typeface="Calibri"/>
                        </a:rPr>
                        <a:t>Reference</a:t>
                      </a:r>
                      <a:endParaRPr lang="en-US" sz="1400">
                        <a:latin typeface="Calibri"/>
                        <a:ea typeface="Calibri"/>
                        <a:cs typeface="Times New Roman"/>
                      </a:endParaRPr>
                    </a:p>
                  </a:txBody>
                  <a:tcPr marL="68580" marR="68580" marT="0" marB="0"/>
                </a:tc>
                <a:extLst>
                  <a:ext uri="{0D108BD9-81ED-4DB2-BD59-A6C34878D82A}">
                    <a16:rowId xmlns:a16="http://schemas.microsoft.com/office/drawing/2014/main" val="10000"/>
                  </a:ext>
                </a:extLst>
              </a:tr>
              <a:tr h="398485">
                <a:tc rowSpan="5">
                  <a:txBody>
                    <a:bodyPr/>
                    <a:lstStyle/>
                    <a:p>
                      <a:pPr marL="0" marR="0" algn="just">
                        <a:lnSpc>
                          <a:spcPct val="115000"/>
                        </a:lnSpc>
                        <a:spcBef>
                          <a:spcPts val="0"/>
                        </a:spcBef>
                        <a:spcAft>
                          <a:spcPts val="0"/>
                        </a:spcAft>
                      </a:pPr>
                      <a:r>
                        <a:rPr lang="en-US" sz="1400" dirty="0">
                          <a:latin typeface="Calibri"/>
                          <a:ea typeface="Calibri"/>
                          <a:cs typeface="Calibri"/>
                        </a:rPr>
                        <a:t>SA 300</a:t>
                      </a:r>
                      <a:endParaRPr lang="en-US" sz="1400" dirty="0">
                        <a:latin typeface="Calibri"/>
                        <a:ea typeface="Calibri"/>
                        <a:cs typeface="Times New Roman"/>
                      </a:endParaRPr>
                    </a:p>
                  </a:txBody>
                  <a:tcPr marL="68580" marR="68580" marT="0" marB="0"/>
                </a:tc>
                <a:tc rowSpan="3">
                  <a:txBody>
                    <a:bodyPr/>
                    <a:lstStyle/>
                    <a:p>
                      <a:pPr marL="0" marR="0" algn="just">
                        <a:lnSpc>
                          <a:spcPct val="115000"/>
                        </a:lnSpc>
                        <a:spcBef>
                          <a:spcPts val="0"/>
                        </a:spcBef>
                        <a:spcAft>
                          <a:spcPts val="0"/>
                        </a:spcAft>
                      </a:pPr>
                      <a:r>
                        <a:rPr lang="en-US" sz="1400" dirty="0">
                          <a:latin typeface="Calibri"/>
                          <a:ea typeface="Calibri"/>
                          <a:cs typeface="Calibri"/>
                        </a:rPr>
                        <a:t>Preliminary Engagement Activities</a:t>
                      </a:r>
                      <a:endParaRPr lang="en-US" sz="1400" dirty="0">
                        <a:latin typeface="Calibri"/>
                        <a:ea typeface="Calibri"/>
                        <a:cs typeface="Times New Roman"/>
                      </a:endParaRPr>
                    </a:p>
                  </a:txBody>
                  <a:tcPr marL="68580" marR="68580" marT="0" marB="0"/>
                </a:tc>
                <a:tc>
                  <a:txBody>
                    <a:bodyPr/>
                    <a:lstStyle/>
                    <a:p>
                      <a:pPr marL="0" marR="0" algn="just">
                        <a:lnSpc>
                          <a:spcPct val="115000"/>
                        </a:lnSpc>
                        <a:spcBef>
                          <a:spcPts val="0"/>
                        </a:spcBef>
                        <a:spcAft>
                          <a:spcPts val="0"/>
                        </a:spcAft>
                      </a:pPr>
                      <a:r>
                        <a:rPr lang="en-US" sz="1400">
                          <a:latin typeface="Calibri"/>
                          <a:ea typeface="Calibri"/>
                          <a:cs typeface="Calibri"/>
                        </a:rPr>
                        <a:t>Client continuance (SA 220)</a:t>
                      </a:r>
                      <a:endParaRPr lang="en-US" sz="1400">
                        <a:latin typeface="Calibri"/>
                        <a:ea typeface="Calibri"/>
                        <a:cs typeface="Times New Roman"/>
                      </a:endParaRPr>
                    </a:p>
                  </a:txBody>
                  <a:tcPr marL="68580" marR="68580" marT="0" marB="0"/>
                </a:tc>
                <a:extLst>
                  <a:ext uri="{0D108BD9-81ED-4DB2-BD59-A6C34878D82A}">
                    <a16:rowId xmlns:a16="http://schemas.microsoft.com/office/drawing/2014/main" val="10001"/>
                  </a:ext>
                </a:extLst>
              </a:tr>
              <a:tr h="398485">
                <a:tc vMerge="1">
                  <a:txBody>
                    <a:bodyPr/>
                    <a:lstStyle/>
                    <a:p>
                      <a:endParaRPr lang="en-US"/>
                    </a:p>
                  </a:txBody>
                  <a:tcPr/>
                </a:tc>
                <a:tc vMerge="1">
                  <a:txBody>
                    <a:bodyPr/>
                    <a:lstStyle/>
                    <a:p>
                      <a:endParaRPr lang="en-US"/>
                    </a:p>
                  </a:txBody>
                  <a:tcPr/>
                </a:tc>
                <a:tc>
                  <a:txBody>
                    <a:bodyPr/>
                    <a:lstStyle/>
                    <a:p>
                      <a:pPr marL="0" marR="0" algn="just">
                        <a:lnSpc>
                          <a:spcPct val="115000"/>
                        </a:lnSpc>
                        <a:spcBef>
                          <a:spcPts val="0"/>
                        </a:spcBef>
                        <a:spcAft>
                          <a:spcPts val="0"/>
                        </a:spcAft>
                      </a:pPr>
                      <a:r>
                        <a:rPr lang="en-US" sz="1400">
                          <a:latin typeface="Calibri"/>
                          <a:ea typeface="Calibri"/>
                          <a:cs typeface="Calibri"/>
                        </a:rPr>
                        <a:t>Ethical requirement (SA 200 and SA 220)</a:t>
                      </a:r>
                      <a:endParaRPr lang="en-US" sz="1400">
                        <a:latin typeface="Calibri"/>
                        <a:ea typeface="Calibri"/>
                        <a:cs typeface="Times New Roman"/>
                      </a:endParaRPr>
                    </a:p>
                  </a:txBody>
                  <a:tcPr marL="68580" marR="68580" marT="0" marB="0"/>
                </a:tc>
                <a:extLst>
                  <a:ext uri="{0D108BD9-81ED-4DB2-BD59-A6C34878D82A}">
                    <a16:rowId xmlns:a16="http://schemas.microsoft.com/office/drawing/2014/main" val="10002"/>
                  </a:ext>
                </a:extLst>
              </a:tr>
              <a:tr h="398485">
                <a:tc vMerge="1">
                  <a:txBody>
                    <a:bodyPr/>
                    <a:lstStyle/>
                    <a:p>
                      <a:endParaRPr lang="en-US"/>
                    </a:p>
                  </a:txBody>
                  <a:tcPr/>
                </a:tc>
                <a:tc vMerge="1">
                  <a:txBody>
                    <a:bodyPr/>
                    <a:lstStyle/>
                    <a:p>
                      <a:endParaRPr lang="en-US"/>
                    </a:p>
                  </a:txBody>
                  <a:tcPr/>
                </a:tc>
                <a:tc>
                  <a:txBody>
                    <a:bodyPr/>
                    <a:lstStyle/>
                    <a:p>
                      <a:pPr marL="0" marR="0" algn="just">
                        <a:lnSpc>
                          <a:spcPct val="115000"/>
                        </a:lnSpc>
                        <a:spcBef>
                          <a:spcPts val="0"/>
                        </a:spcBef>
                        <a:spcAft>
                          <a:spcPts val="0"/>
                        </a:spcAft>
                      </a:pPr>
                      <a:r>
                        <a:rPr lang="en-US" sz="1400">
                          <a:latin typeface="Calibri"/>
                          <a:ea typeface="Calibri"/>
                          <a:cs typeface="Calibri"/>
                        </a:rPr>
                        <a:t>Terms of Engagement etc (SA 210)</a:t>
                      </a:r>
                      <a:endParaRPr lang="en-US" sz="1400">
                        <a:latin typeface="Calibri"/>
                        <a:ea typeface="Calibri"/>
                        <a:cs typeface="Times New Roman"/>
                      </a:endParaRPr>
                    </a:p>
                  </a:txBody>
                  <a:tcPr marL="68580" marR="68580" marT="0" marB="0"/>
                </a:tc>
                <a:extLst>
                  <a:ext uri="{0D108BD9-81ED-4DB2-BD59-A6C34878D82A}">
                    <a16:rowId xmlns:a16="http://schemas.microsoft.com/office/drawing/2014/main" val="10003"/>
                  </a:ext>
                </a:extLst>
              </a:tr>
              <a:tr h="414315">
                <a:tc vMerge="1">
                  <a:txBody>
                    <a:bodyPr/>
                    <a:lstStyle/>
                    <a:p>
                      <a:endParaRPr lang="en-US"/>
                    </a:p>
                  </a:txBody>
                  <a:tcPr/>
                </a:tc>
                <a:tc rowSpan="2">
                  <a:txBody>
                    <a:bodyPr/>
                    <a:lstStyle/>
                    <a:p>
                      <a:pPr marL="0" marR="0" algn="just">
                        <a:lnSpc>
                          <a:spcPct val="115000"/>
                        </a:lnSpc>
                        <a:spcBef>
                          <a:spcPts val="0"/>
                        </a:spcBef>
                        <a:spcAft>
                          <a:spcPts val="0"/>
                        </a:spcAft>
                      </a:pPr>
                      <a:r>
                        <a:rPr lang="en-US" sz="1400" dirty="0">
                          <a:latin typeface="Calibri"/>
                          <a:ea typeface="Calibri"/>
                          <a:cs typeface="Calibri"/>
                        </a:rPr>
                        <a:t>Planning Activities</a:t>
                      </a:r>
                      <a:endParaRPr lang="en-US" sz="1400" dirty="0">
                        <a:latin typeface="Calibri"/>
                        <a:ea typeface="Calibri"/>
                        <a:cs typeface="Times New Roman"/>
                      </a:endParaRPr>
                    </a:p>
                  </a:txBody>
                  <a:tcPr marL="68580" marR="68580" marT="0" marB="0"/>
                </a:tc>
                <a:tc>
                  <a:txBody>
                    <a:bodyPr/>
                    <a:lstStyle/>
                    <a:p>
                      <a:pPr marL="0" marR="0" algn="just">
                        <a:lnSpc>
                          <a:spcPct val="115000"/>
                        </a:lnSpc>
                        <a:spcBef>
                          <a:spcPts val="0"/>
                        </a:spcBef>
                        <a:spcAft>
                          <a:spcPts val="0"/>
                        </a:spcAft>
                      </a:pPr>
                      <a:r>
                        <a:rPr lang="en-US" sz="1400">
                          <a:latin typeface="Calibri"/>
                          <a:ea typeface="Calibri"/>
                          <a:cs typeface="Calibri"/>
                        </a:rPr>
                        <a:t>Audit Strategy  </a:t>
                      </a:r>
                      <a:endParaRPr lang="en-US" sz="1400">
                        <a:latin typeface="Calibri"/>
                        <a:ea typeface="Calibri"/>
                        <a:cs typeface="Times New Roman"/>
                      </a:endParaRPr>
                    </a:p>
                    <a:p>
                      <a:pPr marL="0" marR="0" algn="just">
                        <a:lnSpc>
                          <a:spcPct val="115000"/>
                        </a:lnSpc>
                        <a:spcBef>
                          <a:spcPts val="0"/>
                        </a:spcBef>
                        <a:spcAft>
                          <a:spcPts val="0"/>
                        </a:spcAft>
                      </a:pPr>
                      <a:r>
                        <a:rPr lang="en-US" sz="1400">
                          <a:latin typeface="Calibri"/>
                          <a:ea typeface="Calibri"/>
                          <a:cs typeface="Calibri"/>
                        </a:rPr>
                        <a:t>Scope, Timing &amp; Direction</a:t>
                      </a:r>
                      <a:endParaRPr lang="en-US" sz="1400">
                        <a:latin typeface="Calibri"/>
                        <a:ea typeface="Calibri"/>
                        <a:cs typeface="Times New Roman"/>
                      </a:endParaRPr>
                    </a:p>
                  </a:txBody>
                  <a:tcPr marL="68580" marR="68580" marT="0" marB="0"/>
                </a:tc>
                <a:extLst>
                  <a:ext uri="{0D108BD9-81ED-4DB2-BD59-A6C34878D82A}">
                    <a16:rowId xmlns:a16="http://schemas.microsoft.com/office/drawing/2014/main" val="10004"/>
                  </a:ext>
                </a:extLst>
              </a:tr>
              <a:tr h="414315">
                <a:tc vMerge="1">
                  <a:txBody>
                    <a:bodyPr/>
                    <a:lstStyle/>
                    <a:p>
                      <a:endParaRPr lang="en-US"/>
                    </a:p>
                  </a:txBody>
                  <a:tcPr/>
                </a:tc>
                <a:tc vMerge="1">
                  <a:txBody>
                    <a:bodyPr/>
                    <a:lstStyle/>
                    <a:p>
                      <a:endParaRPr lang="en-US"/>
                    </a:p>
                  </a:txBody>
                  <a:tcPr/>
                </a:tc>
                <a:tc>
                  <a:txBody>
                    <a:bodyPr/>
                    <a:lstStyle/>
                    <a:p>
                      <a:pPr marL="0" marR="0" algn="just">
                        <a:lnSpc>
                          <a:spcPct val="115000"/>
                        </a:lnSpc>
                        <a:spcBef>
                          <a:spcPts val="0"/>
                        </a:spcBef>
                        <a:spcAft>
                          <a:spcPts val="0"/>
                        </a:spcAft>
                      </a:pPr>
                      <a:r>
                        <a:rPr lang="en-US" sz="1400">
                          <a:latin typeface="Calibri"/>
                          <a:ea typeface="Calibri"/>
                          <a:cs typeface="Calibri"/>
                        </a:rPr>
                        <a:t>Audit Plan </a:t>
                      </a:r>
                      <a:endParaRPr lang="en-US" sz="1400">
                        <a:latin typeface="Calibri"/>
                        <a:ea typeface="Calibri"/>
                        <a:cs typeface="Times New Roman"/>
                      </a:endParaRPr>
                    </a:p>
                    <a:p>
                      <a:pPr marL="0" marR="0" algn="just">
                        <a:lnSpc>
                          <a:spcPct val="115000"/>
                        </a:lnSpc>
                        <a:spcBef>
                          <a:spcPts val="0"/>
                        </a:spcBef>
                        <a:spcAft>
                          <a:spcPts val="0"/>
                        </a:spcAft>
                      </a:pPr>
                      <a:r>
                        <a:rPr lang="en-US" sz="1400">
                          <a:latin typeface="Calibri"/>
                          <a:ea typeface="Calibri"/>
                          <a:cs typeface="Calibri"/>
                        </a:rPr>
                        <a:t>N.T.E. of audit procedures</a:t>
                      </a:r>
                      <a:endParaRPr lang="en-US" sz="1400">
                        <a:latin typeface="Calibri"/>
                        <a:ea typeface="Calibri"/>
                        <a:cs typeface="Times New Roman"/>
                      </a:endParaRPr>
                    </a:p>
                  </a:txBody>
                  <a:tcPr marL="68580" marR="68580" marT="0" marB="0"/>
                </a:tc>
                <a:extLst>
                  <a:ext uri="{0D108BD9-81ED-4DB2-BD59-A6C34878D82A}">
                    <a16:rowId xmlns:a16="http://schemas.microsoft.com/office/drawing/2014/main" val="10005"/>
                  </a:ext>
                </a:extLst>
              </a:tr>
              <a:tr h="414315">
                <a:tc>
                  <a:txBody>
                    <a:bodyPr/>
                    <a:lstStyle/>
                    <a:p>
                      <a:pPr marL="0" marR="0" algn="just">
                        <a:lnSpc>
                          <a:spcPct val="115000"/>
                        </a:lnSpc>
                        <a:spcBef>
                          <a:spcPts val="0"/>
                        </a:spcBef>
                        <a:spcAft>
                          <a:spcPts val="0"/>
                        </a:spcAft>
                      </a:pPr>
                      <a:r>
                        <a:rPr lang="en-US" sz="1400">
                          <a:latin typeface="Calibri"/>
                          <a:ea typeface="Calibri"/>
                          <a:cs typeface="Calibri"/>
                        </a:rPr>
                        <a:t>SA 315</a:t>
                      </a:r>
                      <a:endParaRPr lang="en-US" sz="1400">
                        <a:latin typeface="Calibri"/>
                        <a:ea typeface="Calibri"/>
                        <a:cs typeface="Times New Roman"/>
                      </a:endParaRPr>
                    </a:p>
                  </a:txBody>
                  <a:tcPr marL="68580" marR="68580" marT="0" marB="0"/>
                </a:tc>
                <a:tc>
                  <a:txBody>
                    <a:bodyPr/>
                    <a:lstStyle/>
                    <a:p>
                      <a:pPr marL="0" marR="0" algn="just">
                        <a:lnSpc>
                          <a:spcPct val="115000"/>
                        </a:lnSpc>
                        <a:spcBef>
                          <a:spcPts val="0"/>
                        </a:spcBef>
                        <a:spcAft>
                          <a:spcPts val="0"/>
                        </a:spcAft>
                      </a:pPr>
                      <a:r>
                        <a:rPr lang="en-US" sz="1400" dirty="0">
                          <a:latin typeface="Calibri"/>
                          <a:ea typeface="Calibri"/>
                          <a:cs typeface="Calibri"/>
                        </a:rPr>
                        <a:t>Risk Assessment Procedures </a:t>
                      </a:r>
                      <a:endParaRPr lang="en-US" sz="1400" dirty="0">
                        <a:latin typeface="Calibri"/>
                        <a:ea typeface="Calibri"/>
                        <a:cs typeface="Times New Roman"/>
                      </a:endParaRPr>
                    </a:p>
                  </a:txBody>
                  <a:tcPr marL="68580" marR="68580" marT="0" marB="0"/>
                </a:tc>
                <a:tc>
                  <a:txBody>
                    <a:bodyPr/>
                    <a:lstStyle/>
                    <a:p>
                      <a:pPr marL="0" marR="0" algn="just">
                        <a:lnSpc>
                          <a:spcPct val="115000"/>
                        </a:lnSpc>
                        <a:spcBef>
                          <a:spcPts val="0"/>
                        </a:spcBef>
                        <a:spcAft>
                          <a:spcPts val="0"/>
                        </a:spcAft>
                      </a:pPr>
                      <a:r>
                        <a:rPr lang="en-US" sz="1400" dirty="0">
                          <a:latin typeface="Calibri"/>
                          <a:ea typeface="Calibri"/>
                          <a:cs typeface="Calibri"/>
                        </a:rPr>
                        <a:t>Understanding of Entity, its Environment &amp; Internal Control</a:t>
                      </a:r>
                      <a:endParaRPr lang="en-US" sz="1400" dirty="0">
                        <a:latin typeface="Calibri"/>
                        <a:ea typeface="Calibri"/>
                        <a:cs typeface="Times New Roman"/>
                      </a:endParaRPr>
                    </a:p>
                  </a:txBody>
                  <a:tcPr marL="68580" marR="68580" marT="0" marB="0"/>
                </a:tc>
                <a:extLst>
                  <a:ext uri="{0D108BD9-81ED-4DB2-BD59-A6C34878D82A}">
                    <a16:rowId xmlns:a16="http://schemas.microsoft.com/office/drawing/2014/main" val="10006"/>
                  </a:ext>
                </a:extLst>
              </a:tr>
              <a:tr h="398485">
                <a:tc rowSpan="2">
                  <a:txBody>
                    <a:bodyPr/>
                    <a:lstStyle/>
                    <a:p>
                      <a:pPr marL="0" marR="0" algn="just">
                        <a:lnSpc>
                          <a:spcPct val="115000"/>
                        </a:lnSpc>
                        <a:spcBef>
                          <a:spcPts val="0"/>
                        </a:spcBef>
                        <a:spcAft>
                          <a:spcPts val="0"/>
                        </a:spcAft>
                      </a:pPr>
                      <a:r>
                        <a:rPr lang="en-US" sz="1400">
                          <a:latin typeface="Calibri"/>
                          <a:ea typeface="Calibri"/>
                          <a:cs typeface="Calibri"/>
                        </a:rPr>
                        <a:t>SA 330</a:t>
                      </a:r>
                      <a:endParaRPr lang="en-US" sz="1400">
                        <a:latin typeface="Calibri"/>
                        <a:ea typeface="Calibri"/>
                        <a:cs typeface="Times New Roman"/>
                      </a:endParaRPr>
                    </a:p>
                  </a:txBody>
                  <a:tcPr marL="68580" marR="68580" marT="0" marB="0"/>
                </a:tc>
                <a:tc>
                  <a:txBody>
                    <a:bodyPr/>
                    <a:lstStyle/>
                    <a:p>
                      <a:pPr marL="0" marR="0" algn="just">
                        <a:lnSpc>
                          <a:spcPct val="115000"/>
                        </a:lnSpc>
                        <a:spcBef>
                          <a:spcPts val="0"/>
                        </a:spcBef>
                        <a:spcAft>
                          <a:spcPts val="0"/>
                        </a:spcAft>
                      </a:pPr>
                      <a:r>
                        <a:rPr lang="en-US" sz="1400" dirty="0">
                          <a:latin typeface="Calibri"/>
                          <a:ea typeface="Calibri"/>
                          <a:cs typeface="Calibri"/>
                        </a:rPr>
                        <a:t>Performing Test of controls</a:t>
                      </a:r>
                      <a:endParaRPr lang="en-US" sz="1400" dirty="0">
                        <a:latin typeface="Calibri"/>
                        <a:ea typeface="Calibri"/>
                        <a:cs typeface="Times New Roman"/>
                      </a:endParaRPr>
                    </a:p>
                  </a:txBody>
                  <a:tcPr marL="68580" marR="68580" marT="0" marB="0"/>
                </a:tc>
                <a:tc>
                  <a:txBody>
                    <a:bodyPr/>
                    <a:lstStyle/>
                    <a:p>
                      <a:pPr marL="0" marR="0" algn="just">
                        <a:lnSpc>
                          <a:spcPct val="115000"/>
                        </a:lnSpc>
                        <a:spcBef>
                          <a:spcPts val="0"/>
                        </a:spcBef>
                        <a:spcAft>
                          <a:spcPts val="0"/>
                        </a:spcAft>
                      </a:pPr>
                      <a:r>
                        <a:rPr lang="en-US" sz="1400" dirty="0">
                          <a:latin typeface="Calibri"/>
                          <a:ea typeface="Calibri"/>
                          <a:cs typeface="Calibri"/>
                        </a:rPr>
                        <a:t>for Existence, Effectiveness &amp; Continuity</a:t>
                      </a:r>
                      <a:endParaRPr lang="en-US" sz="1400" dirty="0">
                        <a:latin typeface="Calibri"/>
                        <a:ea typeface="Calibri"/>
                        <a:cs typeface="Times New Roman"/>
                      </a:endParaRPr>
                    </a:p>
                  </a:txBody>
                  <a:tcPr marL="68580" marR="68580" marT="0" marB="0"/>
                </a:tc>
                <a:extLst>
                  <a:ext uri="{0D108BD9-81ED-4DB2-BD59-A6C34878D82A}">
                    <a16:rowId xmlns:a16="http://schemas.microsoft.com/office/drawing/2014/main" val="10007"/>
                  </a:ext>
                </a:extLst>
              </a:tr>
              <a:tr h="414315">
                <a:tc vMerge="1">
                  <a:txBody>
                    <a:bodyPr/>
                    <a:lstStyle/>
                    <a:p>
                      <a:endParaRPr lang="en-US"/>
                    </a:p>
                  </a:txBody>
                  <a:tcPr/>
                </a:tc>
                <a:tc>
                  <a:txBody>
                    <a:bodyPr/>
                    <a:lstStyle/>
                    <a:p>
                      <a:pPr marL="0" marR="0" algn="just">
                        <a:lnSpc>
                          <a:spcPct val="115000"/>
                        </a:lnSpc>
                        <a:spcBef>
                          <a:spcPts val="0"/>
                        </a:spcBef>
                        <a:spcAft>
                          <a:spcPts val="0"/>
                        </a:spcAft>
                      </a:pPr>
                      <a:r>
                        <a:rPr lang="en-US" sz="1400">
                          <a:latin typeface="Calibri"/>
                          <a:ea typeface="Calibri"/>
                          <a:cs typeface="Calibri"/>
                        </a:rPr>
                        <a:t>Performing Test of details – Substantive Procedures</a:t>
                      </a:r>
                      <a:endParaRPr lang="en-US" sz="1400">
                        <a:latin typeface="Calibri"/>
                        <a:ea typeface="Calibri"/>
                        <a:cs typeface="Times New Roman"/>
                      </a:endParaRPr>
                    </a:p>
                  </a:txBody>
                  <a:tcPr marL="68580" marR="68580" marT="0" marB="0"/>
                </a:tc>
                <a:tc>
                  <a:txBody>
                    <a:bodyPr/>
                    <a:lstStyle/>
                    <a:p>
                      <a:pPr marL="0" marR="0" algn="just">
                        <a:lnSpc>
                          <a:spcPct val="115000"/>
                        </a:lnSpc>
                        <a:spcBef>
                          <a:spcPts val="0"/>
                        </a:spcBef>
                        <a:spcAft>
                          <a:spcPts val="0"/>
                        </a:spcAft>
                      </a:pPr>
                      <a:r>
                        <a:rPr lang="en-US" sz="1400" dirty="0">
                          <a:latin typeface="Calibri"/>
                          <a:ea typeface="Calibri"/>
                          <a:cs typeface="Calibri"/>
                        </a:rPr>
                        <a:t>Completeness, Validity, Accuracy, Measurement, Valuation</a:t>
                      </a:r>
                      <a:endParaRPr lang="en-US" sz="1400" dirty="0">
                        <a:latin typeface="Calibri"/>
                        <a:ea typeface="Calibri"/>
                        <a:cs typeface="Times New Roman"/>
                      </a:endParaRPr>
                    </a:p>
                  </a:txBody>
                  <a:tcPr marL="68580" marR="68580" marT="0" marB="0"/>
                </a:tc>
                <a:extLst>
                  <a:ext uri="{0D108BD9-81ED-4DB2-BD59-A6C34878D82A}">
                    <a16:rowId xmlns:a16="http://schemas.microsoft.com/office/drawing/2014/main" val="10008"/>
                  </a:ext>
                </a:extLst>
              </a:tr>
              <a:tr h="398485">
                <a:tc>
                  <a:txBody>
                    <a:bodyPr/>
                    <a:lstStyle/>
                    <a:p>
                      <a:pPr marL="0" marR="0" algn="just">
                        <a:lnSpc>
                          <a:spcPct val="115000"/>
                        </a:lnSpc>
                        <a:spcBef>
                          <a:spcPts val="0"/>
                        </a:spcBef>
                        <a:spcAft>
                          <a:spcPts val="0"/>
                        </a:spcAft>
                      </a:pPr>
                      <a:r>
                        <a:rPr lang="en-US" sz="1400" dirty="0">
                          <a:latin typeface="Calibri"/>
                          <a:ea typeface="Calibri"/>
                          <a:cs typeface="Calibri"/>
                        </a:rPr>
                        <a:t>SA 450</a:t>
                      </a:r>
                      <a:endParaRPr lang="en-US" sz="1400" dirty="0">
                        <a:latin typeface="Calibri"/>
                        <a:ea typeface="Calibri"/>
                        <a:cs typeface="Times New Roman"/>
                      </a:endParaRPr>
                    </a:p>
                  </a:txBody>
                  <a:tcPr marL="68580" marR="68580" marT="0" marB="0"/>
                </a:tc>
                <a:tc>
                  <a:txBody>
                    <a:bodyPr/>
                    <a:lstStyle/>
                    <a:p>
                      <a:pPr marL="0" marR="0" algn="just">
                        <a:lnSpc>
                          <a:spcPct val="115000"/>
                        </a:lnSpc>
                        <a:spcBef>
                          <a:spcPts val="0"/>
                        </a:spcBef>
                        <a:spcAft>
                          <a:spcPts val="0"/>
                        </a:spcAft>
                      </a:pPr>
                      <a:r>
                        <a:rPr lang="en-US" sz="1400">
                          <a:latin typeface="Calibri"/>
                          <a:ea typeface="Calibri"/>
                          <a:cs typeface="Calibri"/>
                        </a:rPr>
                        <a:t>Evaluation of Misstatement, if identified</a:t>
                      </a:r>
                      <a:endParaRPr lang="en-US" sz="1400">
                        <a:latin typeface="Calibri"/>
                        <a:ea typeface="Calibri"/>
                        <a:cs typeface="Times New Roman"/>
                      </a:endParaRPr>
                    </a:p>
                  </a:txBody>
                  <a:tcPr marL="68580" marR="68580" marT="0" marB="0"/>
                </a:tc>
                <a:tc>
                  <a:txBody>
                    <a:bodyPr/>
                    <a:lstStyle/>
                    <a:p>
                      <a:pPr marL="0" marR="0" algn="just">
                        <a:lnSpc>
                          <a:spcPct val="115000"/>
                        </a:lnSpc>
                        <a:spcBef>
                          <a:spcPts val="0"/>
                        </a:spcBef>
                        <a:spcAft>
                          <a:spcPts val="0"/>
                        </a:spcAft>
                      </a:pPr>
                      <a:endParaRPr lang="en-US" sz="1400" dirty="0">
                        <a:latin typeface="Calibri"/>
                        <a:ea typeface="Calibri"/>
                        <a:cs typeface="Calibri"/>
                      </a:endParaRPr>
                    </a:p>
                  </a:txBody>
                  <a:tcPr marL="68580" marR="68580" marT="0" marB="0"/>
                </a:tc>
                <a:extLst>
                  <a:ext uri="{0D108BD9-81ED-4DB2-BD59-A6C34878D82A}">
                    <a16:rowId xmlns:a16="http://schemas.microsoft.com/office/drawing/2014/main" val="10009"/>
                  </a:ext>
                </a:extLst>
              </a:tr>
              <a:tr h="414315">
                <a:tc>
                  <a:txBody>
                    <a:bodyPr/>
                    <a:lstStyle/>
                    <a:p>
                      <a:pPr marL="0" marR="0" algn="just">
                        <a:lnSpc>
                          <a:spcPct val="115000"/>
                        </a:lnSpc>
                        <a:spcBef>
                          <a:spcPts val="0"/>
                        </a:spcBef>
                        <a:spcAft>
                          <a:spcPts val="0"/>
                        </a:spcAft>
                      </a:pPr>
                      <a:r>
                        <a:rPr lang="en-US" sz="1400">
                          <a:latin typeface="Calibri"/>
                          <a:ea typeface="Calibri"/>
                          <a:cs typeface="Calibri"/>
                        </a:rPr>
                        <a:t>SA 700</a:t>
                      </a:r>
                      <a:endParaRPr lang="en-US" sz="1400">
                        <a:latin typeface="Calibri"/>
                        <a:ea typeface="Calibri"/>
                        <a:cs typeface="Times New Roman"/>
                      </a:endParaRPr>
                    </a:p>
                  </a:txBody>
                  <a:tcPr marL="68580" marR="68580" marT="0" marB="0"/>
                </a:tc>
                <a:tc>
                  <a:txBody>
                    <a:bodyPr/>
                    <a:lstStyle/>
                    <a:p>
                      <a:pPr marL="0" marR="0" algn="just">
                        <a:lnSpc>
                          <a:spcPct val="115000"/>
                        </a:lnSpc>
                        <a:spcBef>
                          <a:spcPts val="0"/>
                        </a:spcBef>
                        <a:spcAft>
                          <a:spcPts val="0"/>
                        </a:spcAft>
                      </a:pPr>
                      <a:r>
                        <a:rPr lang="en-US" sz="1400">
                          <a:latin typeface="Calibri"/>
                          <a:ea typeface="Calibri"/>
                          <a:cs typeface="Calibri"/>
                        </a:rPr>
                        <a:t>Forming an opinion based on audit evidence obtained</a:t>
                      </a:r>
                      <a:endParaRPr lang="en-US" sz="1400">
                        <a:latin typeface="Calibri"/>
                        <a:ea typeface="Calibri"/>
                        <a:cs typeface="Times New Roman"/>
                      </a:endParaRPr>
                    </a:p>
                  </a:txBody>
                  <a:tcPr marL="68580" marR="68580" marT="0" marB="0"/>
                </a:tc>
                <a:tc>
                  <a:txBody>
                    <a:bodyPr/>
                    <a:lstStyle/>
                    <a:p>
                      <a:pPr marL="0" marR="0" algn="just">
                        <a:lnSpc>
                          <a:spcPct val="115000"/>
                        </a:lnSpc>
                        <a:spcBef>
                          <a:spcPts val="0"/>
                        </a:spcBef>
                        <a:spcAft>
                          <a:spcPts val="0"/>
                        </a:spcAft>
                      </a:pPr>
                      <a:endParaRPr lang="en-US" sz="1400" dirty="0">
                        <a:latin typeface="Calibri"/>
                        <a:ea typeface="Calibri"/>
                        <a:cs typeface="Calibri"/>
                      </a:endParaRPr>
                    </a:p>
                  </a:txBody>
                  <a:tcPr marL="68580" marR="68580" marT="0" marB="0"/>
                </a:tc>
                <a:extLst>
                  <a:ext uri="{0D108BD9-81ED-4DB2-BD59-A6C34878D82A}">
                    <a16:rowId xmlns:a16="http://schemas.microsoft.com/office/drawing/2014/main" val="10010"/>
                  </a:ext>
                </a:extLst>
              </a:tr>
              <a:tr h="414315">
                <a:tc>
                  <a:txBody>
                    <a:bodyPr/>
                    <a:lstStyle/>
                    <a:p>
                      <a:pPr marL="0" marR="0" algn="just">
                        <a:lnSpc>
                          <a:spcPct val="115000"/>
                        </a:lnSpc>
                        <a:spcBef>
                          <a:spcPts val="0"/>
                        </a:spcBef>
                        <a:spcAft>
                          <a:spcPts val="0"/>
                        </a:spcAft>
                      </a:pPr>
                      <a:r>
                        <a:rPr lang="en-US" sz="1400" dirty="0">
                          <a:latin typeface="Calibri"/>
                          <a:ea typeface="Calibri"/>
                          <a:cs typeface="Calibri"/>
                        </a:rPr>
                        <a:t>SA 705</a:t>
                      </a:r>
                      <a:endParaRPr lang="en-US" sz="1400" dirty="0">
                        <a:latin typeface="Calibri"/>
                        <a:ea typeface="Calibri"/>
                        <a:cs typeface="Times New Roman"/>
                      </a:endParaRPr>
                    </a:p>
                  </a:txBody>
                  <a:tcPr marL="68580" marR="68580" marT="0" marB="0"/>
                </a:tc>
                <a:tc>
                  <a:txBody>
                    <a:bodyPr/>
                    <a:lstStyle/>
                    <a:p>
                      <a:pPr marL="0" marR="0" algn="just">
                        <a:lnSpc>
                          <a:spcPct val="115000"/>
                        </a:lnSpc>
                        <a:spcBef>
                          <a:spcPts val="0"/>
                        </a:spcBef>
                        <a:spcAft>
                          <a:spcPts val="0"/>
                        </a:spcAft>
                      </a:pPr>
                      <a:r>
                        <a:rPr lang="en-US" sz="1400" spc="35" dirty="0">
                          <a:latin typeface="Calibri"/>
                          <a:ea typeface="Calibri"/>
                          <a:cs typeface="Calibri"/>
                        </a:rPr>
                        <a:t>Modifications to the Opinion in the Independent Auditor’s Report"</a:t>
                      </a:r>
                      <a:endParaRPr lang="en-US" sz="1400" dirty="0">
                        <a:latin typeface="Calibri"/>
                        <a:ea typeface="Calibri"/>
                        <a:cs typeface="Times New Roman"/>
                      </a:endParaRPr>
                    </a:p>
                  </a:txBody>
                  <a:tcPr marL="68580" marR="68580" marT="0" marB="0"/>
                </a:tc>
                <a:tc>
                  <a:txBody>
                    <a:bodyPr/>
                    <a:lstStyle/>
                    <a:p>
                      <a:pPr marL="0" marR="0" algn="just">
                        <a:lnSpc>
                          <a:spcPct val="115000"/>
                        </a:lnSpc>
                        <a:spcBef>
                          <a:spcPts val="0"/>
                        </a:spcBef>
                        <a:spcAft>
                          <a:spcPts val="0"/>
                        </a:spcAft>
                      </a:pPr>
                      <a:endParaRPr lang="en-US" sz="1400" dirty="0">
                        <a:latin typeface="Calibri"/>
                        <a:ea typeface="Calibri"/>
                        <a:cs typeface="Calibri"/>
                      </a:endParaRPr>
                    </a:p>
                  </a:txBody>
                  <a:tcPr marL="68580" marR="68580" marT="0" marB="0"/>
                </a:tc>
                <a:extLst>
                  <a:ext uri="{0D108BD9-81ED-4DB2-BD59-A6C34878D82A}">
                    <a16:rowId xmlns:a16="http://schemas.microsoft.com/office/drawing/2014/main" val="10011"/>
                  </a:ext>
                </a:extLst>
              </a:tr>
              <a:tr h="414315">
                <a:tc>
                  <a:txBody>
                    <a:bodyPr/>
                    <a:lstStyle/>
                    <a:p>
                      <a:pPr marL="0" marR="0" algn="just">
                        <a:lnSpc>
                          <a:spcPct val="115000"/>
                        </a:lnSpc>
                        <a:spcBef>
                          <a:spcPts val="0"/>
                        </a:spcBef>
                        <a:spcAft>
                          <a:spcPts val="0"/>
                        </a:spcAft>
                      </a:pPr>
                      <a:r>
                        <a:rPr lang="en-US" sz="1400" dirty="0">
                          <a:latin typeface="Calibri"/>
                          <a:ea typeface="Calibri"/>
                          <a:cs typeface="Calibri"/>
                        </a:rPr>
                        <a:t>SA 706</a:t>
                      </a:r>
                      <a:endParaRPr lang="en-US" sz="1400" dirty="0">
                        <a:latin typeface="Calibri"/>
                        <a:ea typeface="Calibri"/>
                        <a:cs typeface="Times New Roman"/>
                      </a:endParaRPr>
                    </a:p>
                  </a:txBody>
                  <a:tcPr marL="68580" marR="68580" marT="0" marB="0"/>
                </a:tc>
                <a:tc>
                  <a:txBody>
                    <a:bodyPr/>
                    <a:lstStyle/>
                    <a:p>
                      <a:pPr marL="0" marR="0" algn="just">
                        <a:lnSpc>
                          <a:spcPct val="115000"/>
                        </a:lnSpc>
                        <a:spcBef>
                          <a:spcPts val="0"/>
                        </a:spcBef>
                        <a:spcAft>
                          <a:spcPts val="0"/>
                        </a:spcAft>
                      </a:pPr>
                      <a:r>
                        <a:rPr lang="en-US" sz="1400" spc="35" dirty="0">
                          <a:latin typeface="Calibri"/>
                          <a:ea typeface="Calibri"/>
                          <a:cs typeface="Calibri"/>
                        </a:rPr>
                        <a:t>Emphasis of Matter Paragraphs and Other Matter Paragraphs in the Independent Auditor’s Report</a:t>
                      </a:r>
                      <a:r>
                        <a:rPr lang="en-US" sz="1400" dirty="0">
                          <a:latin typeface="Calibri"/>
                          <a:ea typeface="Calibri"/>
                          <a:cs typeface="Calibri"/>
                        </a:rPr>
                        <a:t> </a:t>
                      </a:r>
                      <a:endParaRPr lang="en-US" sz="1400" dirty="0">
                        <a:latin typeface="Calibri"/>
                        <a:ea typeface="Calibri"/>
                        <a:cs typeface="Times New Roman"/>
                      </a:endParaRPr>
                    </a:p>
                  </a:txBody>
                  <a:tcPr marL="68580" marR="68580" marT="0" marB="0"/>
                </a:tc>
                <a:tc>
                  <a:txBody>
                    <a:bodyPr/>
                    <a:lstStyle/>
                    <a:p>
                      <a:pPr marL="0" marR="0" algn="just">
                        <a:lnSpc>
                          <a:spcPct val="115000"/>
                        </a:lnSpc>
                        <a:spcBef>
                          <a:spcPts val="0"/>
                        </a:spcBef>
                        <a:spcAft>
                          <a:spcPts val="0"/>
                        </a:spcAft>
                      </a:pPr>
                      <a:endParaRPr lang="en-US" sz="1400" dirty="0">
                        <a:latin typeface="Calibri"/>
                        <a:ea typeface="Calibri"/>
                        <a:cs typeface="Calibri"/>
                      </a:endParaRPr>
                    </a:p>
                  </a:txBody>
                  <a:tcPr marL="68580" marR="68580" marT="0" marB="0"/>
                </a:tc>
                <a:extLst>
                  <a:ext uri="{0D108BD9-81ED-4DB2-BD59-A6C34878D82A}">
                    <a16:rowId xmlns:a16="http://schemas.microsoft.com/office/drawing/2014/main" val="10012"/>
                  </a:ext>
                </a:extLst>
              </a:tr>
            </a:tbl>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990600"/>
          </a:xfrm>
        </p:spPr>
        <p:txBody>
          <a:bodyPr>
            <a:noAutofit/>
          </a:bodyPr>
          <a:lstStyle/>
          <a:p>
            <a:r>
              <a:rPr lang="en-US" sz="2400" b="1" dirty="0"/>
              <a:t>SA 200: Overall Objectives of the Independent Auditor and the Conduct of an Audit in Accordance with Standards on Auditing</a:t>
            </a:r>
            <a:br>
              <a:rPr lang="en-US" sz="2400" dirty="0"/>
            </a:br>
            <a:endParaRPr lang="en-US" sz="2400" dirty="0"/>
          </a:p>
        </p:txBody>
      </p:sp>
      <p:sp>
        <p:nvSpPr>
          <p:cNvPr id="3" name="Content Placeholder 2"/>
          <p:cNvSpPr>
            <a:spLocks noGrp="1"/>
          </p:cNvSpPr>
          <p:nvPr>
            <p:ph idx="1"/>
          </p:nvPr>
        </p:nvSpPr>
        <p:spPr>
          <a:xfrm>
            <a:off x="457200" y="1143000"/>
            <a:ext cx="8229600" cy="5181600"/>
          </a:xfrm>
        </p:spPr>
        <p:txBody>
          <a:bodyPr>
            <a:noAutofit/>
          </a:bodyPr>
          <a:lstStyle/>
          <a:p>
            <a:pPr algn="just" fontAlgn="base"/>
            <a:r>
              <a:rPr lang="en-US" sz="1400" dirty="0"/>
              <a:t>This Standard establishes the independent auditor’s overall responsibilities when conducting an audit of financial statements in accordance with SAs</a:t>
            </a:r>
          </a:p>
          <a:p>
            <a:pPr lvl="0" algn="just" fontAlgn="base"/>
            <a:r>
              <a:rPr lang="en-US" sz="1400" b="1" dirty="0"/>
              <a:t>Ethical Requirements Relating to an Audit of Financial Statements</a:t>
            </a:r>
            <a:r>
              <a:rPr lang="en-US" sz="1400" dirty="0"/>
              <a:t> —</a:t>
            </a:r>
            <a:r>
              <a:rPr lang="en-US" sz="1400" b="1" dirty="0"/>
              <a:t> </a:t>
            </a:r>
            <a:r>
              <a:rPr lang="en-US" sz="1400" dirty="0"/>
              <a:t>The auditor should apply the following fundamental principles of professional ethics relevant when conducting an audit of financial statements; (a) Integrity; (b) Objectivity; (c) Professional competence and due care; (d) Confidentiality; and (e) Professional behavior</a:t>
            </a:r>
          </a:p>
          <a:p>
            <a:pPr lvl="0" algn="just" fontAlgn="base"/>
            <a:r>
              <a:rPr lang="en-US" sz="1400" b="1" dirty="0"/>
              <a:t>Professional Skepticism</a:t>
            </a:r>
            <a:r>
              <a:rPr lang="en-US" sz="1400" dirty="0"/>
              <a:t>—</a:t>
            </a:r>
            <a:r>
              <a:rPr lang="en-US" sz="1400" b="1" dirty="0"/>
              <a:t> </a:t>
            </a:r>
            <a:r>
              <a:rPr lang="en-US" sz="1400" dirty="0"/>
              <a:t>Professional skepticism includes being alert to, for example; (a) Audit evidence that contradicts other audit evidence obtained;</a:t>
            </a:r>
            <a:br>
              <a:rPr lang="en-US" sz="1400" dirty="0"/>
            </a:br>
            <a:r>
              <a:rPr lang="en-US" sz="1400" dirty="0"/>
              <a:t>(b) Information that brings into question the reliability of documents and responses to inquiries to be used as audit evidence; (c) Conditions that may indicate possible fraud; (d) Circumstances that suggest the need for audit procedures in addition to those required by the SAs</a:t>
            </a:r>
          </a:p>
          <a:p>
            <a:pPr lvl="0" algn="just" fontAlgn="base"/>
            <a:r>
              <a:rPr lang="en-US" sz="1400" b="1" dirty="0"/>
              <a:t>Professional Judgment</a:t>
            </a:r>
            <a:r>
              <a:rPr lang="en-US" sz="1400" dirty="0"/>
              <a:t>—</a:t>
            </a:r>
            <a:r>
              <a:rPr lang="en-US" sz="1400" b="1" dirty="0"/>
              <a:t> </a:t>
            </a:r>
            <a:r>
              <a:rPr lang="en-US" sz="1400" dirty="0"/>
              <a:t>Professional judgment is necessary in particular regarding decisions about:</a:t>
            </a:r>
            <a:br>
              <a:rPr lang="en-US" sz="1400" dirty="0"/>
            </a:br>
            <a:r>
              <a:rPr lang="en-US" sz="1400" dirty="0"/>
              <a:t>(a) Materiality and audit risk; (b) The nature, timing, and extent of audit procedures used to meet the requirements of the SAs and gather audit evidence; (c) Evaluating whether sufficient appropriate audit evidence has been obtained, and whether more needs to be done to achieve the objectives of the SAs and thereby, the overall objectives of the auditor; (d) The evaluation of management’s judgments in applying the entity’s applicable financial reporting framework; (e) The drawing of conclusions based on the audit evidence obtained, for example, assessing the reasonableness of the estimates made by management in preparing the financial statements</a:t>
            </a:r>
          </a:p>
          <a:p>
            <a:pPr lvl="0" algn="just" fontAlgn="base"/>
            <a:r>
              <a:rPr lang="en-US" sz="1400" b="1" dirty="0"/>
              <a:t>Sufficient Appropriate Audit Evidence and Audit Risk</a:t>
            </a:r>
            <a:r>
              <a:rPr lang="en-US" sz="1400" dirty="0"/>
              <a:t>—</a:t>
            </a:r>
            <a:r>
              <a:rPr lang="en-US" sz="1400" b="1" dirty="0"/>
              <a:t> </a:t>
            </a:r>
            <a:r>
              <a:rPr lang="en-US" sz="1400" dirty="0"/>
              <a:t>To obtain reasonable assurance, the auditor shall obtain sufficient appropriate audit evidence to reduce audit risk to an acceptably low level and thereby enable the auditor to draw reasonable conclusions on which to base the auditor’s opinion</a:t>
            </a:r>
          </a:p>
          <a:p>
            <a:pPr>
              <a:buNone/>
            </a:pPr>
            <a:endParaRPr lang="en-US" sz="12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990600"/>
          </a:xfrm>
        </p:spPr>
        <p:txBody>
          <a:bodyPr>
            <a:noAutofit/>
          </a:bodyPr>
          <a:lstStyle/>
          <a:p>
            <a:r>
              <a:rPr lang="en-US" sz="2400" b="1" dirty="0"/>
              <a:t>SA 200: Overall Objectives of the Independent Auditor and the Conduct of an Audit in Accordance with Standards on Auditing</a:t>
            </a:r>
            <a:br>
              <a:rPr lang="en-US" sz="2400" dirty="0"/>
            </a:br>
            <a:endParaRPr lang="en-US" sz="2400" dirty="0"/>
          </a:p>
        </p:txBody>
      </p:sp>
      <p:sp>
        <p:nvSpPr>
          <p:cNvPr id="3" name="Content Placeholder 2"/>
          <p:cNvSpPr>
            <a:spLocks noGrp="1"/>
          </p:cNvSpPr>
          <p:nvPr>
            <p:ph idx="1"/>
          </p:nvPr>
        </p:nvSpPr>
        <p:spPr>
          <a:xfrm>
            <a:off x="457200" y="1143000"/>
            <a:ext cx="8229600" cy="5181600"/>
          </a:xfrm>
        </p:spPr>
        <p:txBody>
          <a:bodyPr>
            <a:noAutofit/>
          </a:bodyPr>
          <a:lstStyle/>
          <a:p>
            <a:pPr algn="just" fontAlgn="base"/>
            <a:r>
              <a:rPr lang="en-US" sz="1800" dirty="0"/>
              <a:t>Ø </a:t>
            </a:r>
            <a:r>
              <a:rPr lang="en-US" sz="1800" u="sng" dirty="0"/>
              <a:t>Sufficiency and Appropriateness of Audit Evidence</a:t>
            </a:r>
            <a:r>
              <a:rPr lang="en-US" sz="1800" b="1" dirty="0"/>
              <a:t> —</a:t>
            </a:r>
            <a:r>
              <a:rPr lang="en-US" sz="1800" dirty="0"/>
              <a:t> Audit evidence is necessary to support the auditor’s opinion and report. It is cumulative in nature and is primarily obtained from audit procedures performed during the course of the audit. Sufficiency is the measure of quantity of audit evidence whereas appropriateness is the measure of quality of audit evidence</a:t>
            </a:r>
          </a:p>
          <a:p>
            <a:pPr algn="just" fontAlgn="base"/>
            <a:r>
              <a:rPr lang="en-US" sz="1800" dirty="0"/>
              <a:t>Ø </a:t>
            </a:r>
            <a:r>
              <a:rPr lang="en-US" sz="1800" u="sng" dirty="0"/>
              <a:t>Audit Risk</a:t>
            </a:r>
            <a:r>
              <a:rPr lang="en-US" sz="1800" b="1" dirty="0"/>
              <a:t> —</a:t>
            </a:r>
            <a:r>
              <a:rPr lang="en-US" sz="1800" dirty="0"/>
              <a:t> Audit risk is a function of the risks of material misstatement and detection risk. The risks of material misstatement may exist at two levels:</a:t>
            </a:r>
            <a:br>
              <a:rPr lang="en-US" sz="1800" dirty="0"/>
            </a:br>
            <a:r>
              <a:rPr lang="en-US" sz="1800" dirty="0"/>
              <a:t>(a) The overall financial statement level; and (b) The assertion level for classes of transactions, account balances, and disclosures. For a given level of audit risk, the acceptable level of detection risk bears an inverse relationship to the assessed risks of material misstatement at the assertion level</a:t>
            </a:r>
          </a:p>
          <a:p>
            <a:pPr lvl="0" algn="just" fontAlgn="base"/>
            <a:r>
              <a:rPr lang="en-US" sz="1800" b="1" dirty="0"/>
              <a:t>Conduct of an Audit in Accordance with SAs — </a:t>
            </a:r>
            <a:r>
              <a:rPr lang="en-US" sz="1800" dirty="0"/>
              <a:t>The auditor shall comply with all SAs relevant to the audit. An SA is relevant to the audit when the SA is in effect and the circumstances addressed by the SA exist. The auditor shall have an understanding of the entire text of an SA, including its application and other explanatory material, to understand its objectives and to apply its requirements properly. The auditor shall not represent compliance with SAs in the auditor’s report unless the auditor has complied with the requirements of this SA and all other SAs relevant to the audit</a:t>
            </a:r>
          </a:p>
          <a:p>
            <a:pPr algn="just">
              <a:buNone/>
            </a:pPr>
            <a:endParaRPr lang="en-US" sz="14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533400"/>
          </a:xfrm>
        </p:spPr>
        <p:txBody>
          <a:bodyPr>
            <a:noAutofit/>
          </a:bodyPr>
          <a:lstStyle/>
          <a:p>
            <a:r>
              <a:rPr lang="en-US" sz="2400" b="1" dirty="0"/>
              <a:t>SA 210: Agreeing the Terms of Audit Engagements</a:t>
            </a:r>
            <a:endParaRPr lang="en-US" sz="2400" dirty="0"/>
          </a:p>
        </p:txBody>
      </p:sp>
      <p:sp>
        <p:nvSpPr>
          <p:cNvPr id="3" name="Content Placeholder 2"/>
          <p:cNvSpPr>
            <a:spLocks noGrp="1"/>
          </p:cNvSpPr>
          <p:nvPr>
            <p:ph idx="1"/>
          </p:nvPr>
        </p:nvSpPr>
        <p:spPr>
          <a:xfrm>
            <a:off x="457200" y="1143000"/>
            <a:ext cx="8229600" cy="5181600"/>
          </a:xfrm>
        </p:spPr>
        <p:txBody>
          <a:bodyPr>
            <a:noAutofit/>
          </a:bodyPr>
          <a:lstStyle/>
          <a:p>
            <a:pPr lvl="0" algn="just" fontAlgn="base"/>
            <a:r>
              <a:rPr lang="en-US" sz="1800" dirty="0"/>
              <a:t>Auditor and client should agree on terms of engagement. Agreed terms would need to be recorded in an audit engagement letter or other suitable form of contract</a:t>
            </a:r>
          </a:p>
          <a:p>
            <a:pPr lvl="0" algn="just" fontAlgn="base"/>
            <a:r>
              <a:rPr lang="en-US" sz="1800" dirty="0"/>
              <a:t>The form and content of audit engagement letter may vary for each client, but would generally include reference to (a) objective and scope of the audit of financial statements; (b) responsibilities of the auditor; (c) responsibilities of management; (d) Identification of applicable financial reporting framework for the preparation of financial statements; and (e) Reference to the expected form and content of any reports to be issued by the auditor and a statement that there may be circumstances in which a report may differ from its expected form and content. Other matters as per the circumstances should also be included</a:t>
            </a:r>
          </a:p>
          <a:p>
            <a:pPr lvl="0" algn="just" fontAlgn="base"/>
            <a:r>
              <a:rPr lang="en-US" sz="1800" dirty="0"/>
              <a:t>In case of recurring audits, auditor should consider whether circumstances require the terms of engagement to be revised</a:t>
            </a:r>
          </a:p>
          <a:p>
            <a:pPr lvl="0" algn="just" fontAlgn="base"/>
            <a:r>
              <a:rPr lang="en-US" sz="1800" dirty="0"/>
              <a:t>Where the terms of engagement are changed, auditor and client should agree on the new terms. If auditor is unable to agree to a change of engagement and is not permitted to continue the original engagement, the auditor should consider withdrawing from the engagement and determine whether there is any obligation, either contractual or otherwise, to report the circumstances to other parties, such as those charged with governance, owners or regulators</a:t>
            </a:r>
          </a:p>
          <a:p>
            <a:pPr>
              <a:buNone/>
            </a:pPr>
            <a:endParaRPr lang="en-US" sz="14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762000"/>
          </a:xfrm>
        </p:spPr>
        <p:txBody>
          <a:bodyPr>
            <a:noAutofit/>
          </a:bodyPr>
          <a:lstStyle/>
          <a:p>
            <a:r>
              <a:rPr lang="en-US" sz="2400" b="1" dirty="0"/>
              <a:t>SA 220: Quality Control for an Audit of Financial Statements</a:t>
            </a:r>
            <a:endParaRPr lang="en-US" sz="4000" dirty="0"/>
          </a:p>
        </p:txBody>
      </p:sp>
      <p:sp>
        <p:nvSpPr>
          <p:cNvPr id="3" name="Content Placeholder 2"/>
          <p:cNvSpPr>
            <a:spLocks noGrp="1"/>
          </p:cNvSpPr>
          <p:nvPr>
            <p:ph idx="1"/>
          </p:nvPr>
        </p:nvSpPr>
        <p:spPr>
          <a:xfrm>
            <a:off x="457200" y="1066800"/>
            <a:ext cx="8229600" cy="5257800"/>
          </a:xfrm>
        </p:spPr>
        <p:txBody>
          <a:bodyPr>
            <a:normAutofit fontScale="77500" lnSpcReduction="20000"/>
          </a:bodyPr>
          <a:lstStyle/>
          <a:p>
            <a:pPr lvl="0" algn="just" fontAlgn="base"/>
            <a:r>
              <a:rPr lang="en-US" dirty="0"/>
              <a:t>Quality control policies and procedures should be implemented at both level</a:t>
            </a:r>
            <a:r>
              <a:rPr lang="en-US" b="1" dirty="0"/>
              <a:t> —</a:t>
            </a:r>
            <a:r>
              <a:rPr lang="en-US" dirty="0"/>
              <a:t> of audit firm and on individual audits</a:t>
            </a:r>
          </a:p>
          <a:p>
            <a:pPr lvl="0" algn="just" fontAlgn="base"/>
            <a:r>
              <a:rPr lang="en-US" dirty="0"/>
              <a:t>To implement quality control policies and procedures designed to ensure that all audits are conducted in accordance with Standards of Auditing</a:t>
            </a:r>
          </a:p>
          <a:p>
            <a:pPr lvl="0" algn="just" fontAlgn="base"/>
            <a:r>
              <a:rPr lang="en-US" dirty="0"/>
              <a:t>Objectives of quality control policies to be adopted will incorporate Professional Requirements, Skills and Competence, Assignment, Delegation, Consultation, Acceptance and Retention of Clients, Monitoring</a:t>
            </a:r>
          </a:p>
          <a:p>
            <a:pPr lvl="0" algn="just" fontAlgn="base"/>
            <a:r>
              <a:rPr lang="en-US" dirty="0"/>
              <a:t>To be communicated to its personnel in a manner that provides reasonable assurance that the policies and procedures are understood and implemented</a:t>
            </a:r>
          </a:p>
          <a:p>
            <a:pPr lvl="0" algn="just" fontAlgn="base"/>
            <a:r>
              <a:rPr lang="en-US" dirty="0"/>
              <a:t>To implement those quality control procedures which are, in the context of policies and procedures of the firm, appropriate to individual audit. To consider professional competence of assistants performing work delegated to them when deciding extent of direction, supervision and review appropriate for each assistant. Assistants to whom work is delegated need appropriate direction, supervision and review of audit work performed by them</a:t>
            </a:r>
          </a:p>
          <a:p>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52400"/>
            <a:ext cx="8229600" cy="685800"/>
          </a:xfrm>
        </p:spPr>
        <p:txBody>
          <a:bodyPr>
            <a:normAutofit/>
          </a:bodyPr>
          <a:lstStyle/>
          <a:p>
            <a:r>
              <a:rPr lang="en-US" sz="2400" b="1" dirty="0"/>
              <a:t>SA 230: Audit Documentation</a:t>
            </a:r>
            <a:endParaRPr lang="en-US" sz="2400" dirty="0"/>
          </a:p>
        </p:txBody>
      </p:sp>
      <p:sp>
        <p:nvSpPr>
          <p:cNvPr id="3" name="Content Placeholder 2"/>
          <p:cNvSpPr>
            <a:spLocks noGrp="1"/>
          </p:cNvSpPr>
          <p:nvPr>
            <p:ph idx="1"/>
          </p:nvPr>
        </p:nvSpPr>
        <p:spPr>
          <a:xfrm>
            <a:off x="457200" y="990600"/>
            <a:ext cx="8229600" cy="5562600"/>
          </a:xfrm>
        </p:spPr>
        <p:txBody>
          <a:bodyPr>
            <a:normAutofit fontScale="47500" lnSpcReduction="20000"/>
          </a:bodyPr>
          <a:lstStyle/>
          <a:p>
            <a:pPr lvl="0" algn="just" fontAlgn="base"/>
            <a:r>
              <a:rPr lang="en-US" sz="3600" dirty="0"/>
              <a:t>Audit documentation that meets the requirements of this SA and the specific documentation requirements of other relevant SAs provides (a) evidence of auditor’s basis for a conclusion about the achievement of overall objective of audit; and (b) evidence that the audit was planned and performed in accordance with SAs and applicable legal and regulatory requirements</a:t>
            </a:r>
          </a:p>
          <a:p>
            <a:pPr lvl="0" algn="just" fontAlgn="base"/>
            <a:r>
              <a:rPr lang="en-US" sz="3600" dirty="0"/>
              <a:t>Audit Documentation refers to the record of audit procedures performed, relevant audit evidence obtained, and conclusions the auditor reached. Preparing sufficient and appropriate audit documentation on a timely basis helps to enhance the quality of audit and facilitates effective review and evaluation of audit evidence obtained and conclusions reached before finalizing auditor’s report</a:t>
            </a:r>
          </a:p>
          <a:p>
            <a:pPr lvl="0" algn="just" fontAlgn="base"/>
            <a:r>
              <a:rPr lang="en-US" sz="3600" dirty="0"/>
              <a:t>To document discussions of significant matters with management, those charged with governance, and others, including the nature of significant matters discussed and when and with whom the discussions took place</a:t>
            </a:r>
          </a:p>
          <a:p>
            <a:pPr lvl="0" algn="just" fontAlgn="base"/>
            <a:r>
              <a:rPr lang="en-US" sz="3600" dirty="0"/>
              <a:t>Auditor may consider preparing and retaining a summary (Completion Memorandum) that describes significant matters identified during the audit and how they were addressed. SA 220 requires auditor to review audit work performed through review of audit documentation. Standards on Quality Control (SQC) 1 require firms to establish policies and procedures for timely completion of assembly of audit files. An appropriate time limit within which to complete the assembly of final audit file is ordinarily not more than 60 days after the date of auditor’s report. SQC 1 requires firms to establish policies and procedures for retention of engagement documentation</a:t>
            </a:r>
          </a:p>
          <a:p>
            <a:pPr lvl="0" algn="just" fontAlgn="base"/>
            <a:r>
              <a:rPr lang="en-US" sz="3600" dirty="0"/>
              <a:t>Retention period for audit engagements ordinarily is no shorter than ten years from the date of auditor’s report, or, if later, the date of group auditor’s report</a:t>
            </a:r>
          </a:p>
          <a:p>
            <a:pPr>
              <a:buNone/>
            </a:pPr>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125</TotalTime>
  <Words>1688</Words>
  <Application>Microsoft Office PowerPoint</Application>
  <PresentationFormat>On-screen Show (4:3)</PresentationFormat>
  <Paragraphs>79</Paragraphs>
  <Slides>9</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Calibri</vt:lpstr>
      <vt:lpstr>Constantia</vt:lpstr>
      <vt:lpstr>Wingdings 2</vt:lpstr>
      <vt:lpstr>Flow</vt:lpstr>
      <vt:lpstr>STANDARDS ON AUDITING</vt:lpstr>
      <vt:lpstr>Why Auditing Standards are Important??</vt:lpstr>
      <vt:lpstr>Brief Historical Background of Auditing Standards</vt:lpstr>
      <vt:lpstr>Audit Report Procedure</vt:lpstr>
      <vt:lpstr>SA 200: Overall Objectives of the Independent Auditor and the Conduct of an Audit in Accordance with Standards on Auditing </vt:lpstr>
      <vt:lpstr>SA 200: Overall Objectives of the Independent Auditor and the Conduct of an Audit in Accordance with Standards on Auditing </vt:lpstr>
      <vt:lpstr>SA 210: Agreeing the Terms of Audit Engagements</vt:lpstr>
      <vt:lpstr>SA 220: Quality Control for an Audit of Financial Statements</vt:lpstr>
      <vt:lpstr>SA 230: Audit Documentation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STANDARDS ON AUDITING</dc:title>
  <dc:creator>admin</dc:creator>
  <cp:lastModifiedBy>shubhangee diwe</cp:lastModifiedBy>
  <cp:revision>68</cp:revision>
  <cp:lastPrinted>2015-07-29T12:13:25Z</cp:lastPrinted>
  <dcterms:created xsi:type="dcterms:W3CDTF">2015-07-22T12:12:10Z</dcterms:created>
  <dcterms:modified xsi:type="dcterms:W3CDTF">2023-02-16T18:39:08Z</dcterms:modified>
</cp:coreProperties>
</file>